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im0NPDaCbgU+OF46EV818PeHJ+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1551897c8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d1551897c8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1551897c8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d1551897c8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1551897c8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d1551897c8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1551897c8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d1551897c8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1551897c8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d1551897c8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d7fa5fea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cd7fa5fea6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1551897c8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d1551897c8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1551897c8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d1551897c8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1551897c8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d1551897c8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1551897c8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d1551897c8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1551897c8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d1551897c8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1551897c8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d1551897c8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1551897c8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d1551897c8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1551897c8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d1551897c8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1551897c8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d1551897c8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1551897c8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d1551897c8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1551897c8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d1551897c8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d0fffb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7ad0fffb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1551897c8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d1551897c8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1551897c8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d1551897c8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1551897c8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d1551897c8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1551897c8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d1551897c8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1551897c8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d1551897c8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1551897c8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d1551897c8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mozilla.org/en-US/docs/Web/JavaScript/Data_structur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JavaScript duomenų tipai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JavaScript programavimo kalba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1551897c8_0_48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tipas - Numbers (Regular numbers) (paanalizuokime detaliau)</a:t>
            </a:r>
            <a:endParaRPr sz="2850"/>
          </a:p>
        </p:txBody>
      </p:sp>
      <p:sp>
        <p:nvSpPr>
          <p:cNvPr id="172" name="Google Shape;172;gd1551897c8_0_48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73" name="Google Shape;173;gd1551897c8_0_48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Kitos matematinės funkcijos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Math.random() - grąžina atsitiktinį skaičių nuo 0 iki 1 (neįskaitant 1)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Math.random() ); // 0.1234567894322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Math.max(a, b, c...) / Math.min(a, b, c...) - grąžina didžiausią / mažiausią skaičių iš argumentų (argumentai yra tarp (argumentai)) skaičiaus.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Math.max(3, 5, -10, 0, 1) ); // 5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Math.min(1, 2) ); // 1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Math.pow(n, k) - grąžina n skaičių padidintą k kartų.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consile.log( Math.pow(2, 10) ); // 2 in power 10 = 1024</a:t>
            </a:r>
            <a:endParaRPr i="1"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1551897c8_0_5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tipas - Numbers (Regular numbers) (paanalizuokime detaliau)</a:t>
            </a:r>
            <a:endParaRPr sz="2850"/>
          </a:p>
        </p:txBody>
      </p:sp>
      <p:sp>
        <p:nvSpPr>
          <p:cNvPr id="179" name="Google Shape;179;gd1551897c8_0_5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80" name="Google Shape;180;gd1551897c8_0_5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.toFixed(n)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Metodas .toFixed(n) suapvalina skaičių iki n skaitmenų po taško ir grąžina rezultato eilutę.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Turime 1,2345 ir norime suapvalinti jį iki 2 skaitmenų po kablelio, gaudami tik 1,23.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Yra du būdai: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num = 1.23456;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Math.floor(num * 100) / 100 ); // 1.23456 -&gt; 123.456 -&gt; 123 -&gt; 1.23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arba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num = 12.34;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num.toFixed(1) ); // "12.3"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1551897c8_0_6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tipas - Numbers (Regular numbers) (paanalizuokime detaliau)</a:t>
            </a:r>
            <a:endParaRPr sz="2850"/>
          </a:p>
        </p:txBody>
      </p:sp>
      <p:sp>
        <p:nvSpPr>
          <p:cNvPr id="186" name="Google Shape;186;gd1551897c8_0_6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87" name="Google Shape;187;gd1551897c8_0_6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.toFixed(n)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Atminkite, kad .toFixed(n) rezultatas yra string. Jei dešimtainė dalis yra trumpesnė nei reikalaujama, nuliai bus pridedami prie pabaigos: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let num = 12.34;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console.log( num.toFixed(5) ); // "12.34000", pridėti papildomi nuliai, kad gautųsi 5 skaitmenys po kablelio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Tačiau skaičių galime konvertuoti į number, naudodami + arba Number()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 +num.toFixed(5)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1551897c8_0_6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tipas - Numbers (Regular numbers) (paanalizuokime detaliau)</a:t>
            </a:r>
            <a:endParaRPr sz="2850"/>
          </a:p>
        </p:txBody>
      </p:sp>
      <p:sp>
        <p:nvSpPr>
          <p:cNvPr id="193" name="Google Shape;193;gd1551897c8_0_6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94" name="Google Shape;194;gd1551897c8_0_6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parseInt and parseFloat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Skaičių (numbers) konvertavimas naudojant pliusą + arba Number() yra griežtas (strict). Jei reikšmė nėra tiksliai skaičius, ji nepavyksta: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+"100" ); // 100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Čia į pagalbą ateina parseInt and parseFloat. Jie „skaito“ numerį (number) iš eilutės (string), kol negali.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1551897c8_0_7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tipas - Numbers (Regular numbers) (paanalizuokime detaliau)</a:t>
            </a:r>
            <a:endParaRPr sz="2850"/>
          </a:p>
        </p:txBody>
      </p:sp>
      <p:sp>
        <p:nvSpPr>
          <p:cNvPr id="200" name="Google Shape;200;gd1551897c8_0_7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01" name="Google Shape;201;gd1551897c8_0_7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parseInt and parseFloat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Funkcija parseInt grąžina sveiką skaičių, o parseFloat skaičių su kableliu: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parseInt('100px') ); // 100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parseFloat('12.5em') ); // 12.5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parseInt('12.3') ); // 12, tik sveikas skaičius grąžinamas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parseFloat('12.3.4') ); // 12.3, skaitoma iki antro . ženklo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Yra situacijų, kai parseInt / parseFloat grąžins NaN (Not a Number). Taip atsitinka, kai nebuvo galima nuskaityti jokių skaitmenų: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parseInt('a123') ); // NaN, pirmas simbolos a stabdo procesą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d7fa5fea6_0_12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JavaScript programavimo kalba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207" name="Google Shape;207;gcd7fa5fea6_0_12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Sukurkite kodą, kuris lankytoją ragina įvesti du skaičius ir parodo jų sumą.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let a = +prompt("Pirmas skaičius?", "");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let b = +prompt("Antras skaičius?", "");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alert( a + b 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08" name="Google Shape;208;gcd7fa5fea6_0_12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1551897c8_0_110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JavaScript programavimo kalba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214" name="Google Shape;214;gd1551897c8_0_110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solidFill>
                  <a:schemeClr val="lt1"/>
                </a:solidFill>
              </a:rPr>
              <a:t>Sukurkite kodą, kuris sukurs penkis atsitiktinius skaičius (skaičiai negali būti didesni nei 10) ir juos priskirs kintamiesiems, kurie turi iki dviejų skaičių po kablelio;</a:t>
            </a:r>
            <a:endParaRPr>
              <a:solidFill>
                <a:schemeClr val="lt1"/>
              </a:solidFill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solidFill>
                  <a:schemeClr val="lt1"/>
                </a:solidFill>
              </a:rPr>
              <a:t>Tada suraskite, kuris iš sukurtų skaičių yra:</a:t>
            </a:r>
            <a:endParaRPr>
              <a:solidFill>
                <a:schemeClr val="lt1"/>
              </a:solidFill>
            </a:endParaRPr>
          </a:p>
          <a:p>
            <a:pPr indent="-317500" lvl="1" marL="9144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lt-LT">
                <a:solidFill>
                  <a:schemeClr val="lt1"/>
                </a:solidFill>
              </a:rPr>
              <a:t>didžiausias;</a:t>
            </a:r>
            <a:endParaRPr>
              <a:solidFill>
                <a:schemeClr val="lt1"/>
              </a:solidFill>
            </a:endParaRPr>
          </a:p>
          <a:p>
            <a:pPr indent="-317500" lvl="1" marL="9144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lt-LT">
                <a:solidFill>
                  <a:schemeClr val="lt1"/>
                </a:solidFill>
              </a:rPr>
              <a:t>mažiausias.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gd1551897c8_0_11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1551897c8_0_7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tipas - Strings (paanalizuokime detaliau)</a:t>
            </a:r>
            <a:endParaRPr sz="2850"/>
          </a:p>
        </p:txBody>
      </p:sp>
      <p:sp>
        <p:nvSpPr>
          <p:cNvPr id="221" name="Google Shape;221;gd1551897c8_0_79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22" name="Google Shape;222;gd1551897c8_0_79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kalboje, tekstiniai duomenys saugomi kaip “strings”.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Vidinis “strings” formatas visada yra UTF-16, jis nėra susietas su puslapio kodavimu.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KABUTĖS: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“Strings” gali būti pradedamos ir uždaromos pavienėmis kabutėmis (‘’), dvigubomis kabutėmis (“”) arba atgaliniais klavišais (backticks) (``):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single = 'single-quoted';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double = "double-quoted";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backticks = `backticks`;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1551897c8_0_92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tipas - Strings (paanalizuokime detaliau)</a:t>
            </a:r>
            <a:endParaRPr sz="2850"/>
          </a:p>
        </p:txBody>
      </p:sp>
      <p:sp>
        <p:nvSpPr>
          <p:cNvPr id="228" name="Google Shape;228;gd1551897c8_0_92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29" name="Google Shape;229;gd1551897c8_0_92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Viengubos ir dvigubos (‘’ ir “”) kabutės iš esmės yra vienodos.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Tačiau atgaliniai klavišai (backticks) (``) leidžia mums įterpti bet kokią išraišką į eilutę, įvynioti ją į ${…}: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function sum(a, b) {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return a + b;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}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console.log(`1 + 2 = ${sum(1, 2)}.`); // 1 + 2 = 3.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1551897c8_0_98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tipas - Strings (paanalizuokime detaliau)</a:t>
            </a:r>
            <a:endParaRPr sz="2850"/>
          </a:p>
        </p:txBody>
      </p:sp>
      <p:sp>
        <p:nvSpPr>
          <p:cNvPr id="235" name="Google Shape;235;gd1551897c8_0_98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36" name="Google Shape;236;gd1551897c8_0_98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Kitas atgalinių klavišų (backticks) naudojimo pranašumas yra tas, kad jie leidžia eilutei apimti kelias eilutes: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let guestList = `Guests: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 * John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 * Pete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 * Mary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`;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console.log(guestList); // svečių sąrašas su keliomis eilutėmis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Viengubos ar dvigubos kabutės (‘’ ir “”) tokiu būdu neveikia: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let guestList = "Guests: // Error: Unexpected token ILLEGAL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  * John";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550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JavaScript d</a:t>
            </a:r>
            <a:r>
              <a:rPr lang="lt-LT" sz="1800"/>
              <a:t>uomenų tipas - Numbers</a:t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8177118b2_0_0"/>
          <p:cNvSpPr txBox="1"/>
          <p:nvPr>
            <p:ph idx="2" type="body"/>
          </p:nvPr>
        </p:nvSpPr>
        <p:spPr>
          <a:xfrm>
            <a:off x="1355075" y="443535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JavaScript duomenų tipas - Strings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</p:txBody>
      </p:sp>
      <p:sp>
        <p:nvSpPr>
          <p:cNvPr id="116" name="Google Shape;116;gc8177118b2_0_0"/>
          <p:cNvSpPr/>
          <p:nvPr/>
        </p:nvSpPr>
        <p:spPr>
          <a:xfrm>
            <a:off x="480391" y="42745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1551897c8_0_85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JavaScript programavimo kalba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242" name="Google Shape;242;gd1551897c8_0_85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lt-LT">
                <a:solidFill>
                  <a:schemeClr val="lt1"/>
                </a:solidFill>
              </a:rPr>
              <a:t>Sukurkime aplanką pavadinimu “Strings” ir jame inicijuokime du failus (1)index.html ir (2)script.js.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lt-LT">
                <a:solidFill>
                  <a:schemeClr val="lt1"/>
                </a:solidFill>
              </a:rPr>
              <a:t>Index.html faile patalpinime startinį kodą, kuriame būtų pirminiai, privalomi tag’ai (&lt;html&gt;, &lt;head&gt;, &lt;body&gt; su privalomais child tag’ai);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lt-LT">
                <a:solidFill>
                  <a:schemeClr val="lt1"/>
                </a:solidFill>
              </a:rPr>
              <a:t>Index.html failo &lt;body&gt; tag’o viduje susikurkime tuščią &lt;div&gt; turintį id=”main”;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lt-LT">
                <a:solidFill>
                  <a:schemeClr val="lt1"/>
                </a:solidFill>
              </a:rPr>
              <a:t>index.html ir script.js susiekime „External JavaScript“ būdu (prieš &lt;/head&gt; arba &lt;/body&gt; tag’us);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lt-LT">
                <a:solidFill>
                  <a:schemeClr val="lt1"/>
                </a:solidFill>
              </a:rPr>
              <a:t>Atsidarome script.js failą ir sukuriame kintamąjį “userInfoOutput”, kuriam priskiriame index.html faile esantį &lt;div&gt; su id=”main”;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lt-LT">
                <a:solidFill>
                  <a:schemeClr val="lt1"/>
                </a:solidFill>
              </a:rPr>
              <a:t>Susikurkite objektą “user”, kuriam nurodykite šias savybes: vardas, pavardė;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lt-LT">
                <a:solidFill>
                  <a:schemeClr val="lt1"/>
                </a:solidFill>
              </a:rPr>
              <a:t>Kintamąjam userInfoOutput naudojant “.innerHTML =” DOM nuosavybę ir atgalinius klavišus (backticks) t.y. ``, sukurkite H2 tag, kuris, nurodo “User Information” ir &lt;p&gt; tag’ą, kuriame pateiktas, toks sakinys “Vartotojo vardas yra (vardas), o pavardė (pavardę).”</a:t>
            </a:r>
            <a:endParaRPr>
              <a:solidFill>
                <a:schemeClr val="lt1"/>
              </a:solidFill>
            </a:endParaRPr>
          </a:p>
          <a:p>
            <a:pPr indent="-317500" lvl="1" marL="9144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gd1551897c8_0_85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1551897c8_0_104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tipas - Strings (paanalizuokime detaliau)</a:t>
            </a:r>
            <a:endParaRPr sz="2850"/>
          </a:p>
        </p:txBody>
      </p:sp>
      <p:sp>
        <p:nvSpPr>
          <p:cNvPr id="249" name="Google Shape;249;gd1551897c8_0_104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50" name="Google Shape;250;gd1551897c8_0_104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Specialūs ženklai, padedantys naudojant viengubas arba dvigubas (‘’ arba “”) kabutes.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str1 = "Hello\nWorld"; // naudojant "newline symbol"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// naudojant ``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str2 = `Hello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World`;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console.log(str1 == str2); // true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1551897c8_0_116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tipas - Strings (paanalizuokime detaliau)</a:t>
            </a:r>
            <a:endParaRPr sz="2850"/>
          </a:p>
        </p:txBody>
      </p:sp>
      <p:sp>
        <p:nvSpPr>
          <p:cNvPr id="256" name="Google Shape;256;gd1551897c8_0_116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57" name="Google Shape;257;gd1551897c8_0_116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Specialūs ženklai, padedantys naudojant viengubas arba dvigubas (</a:t>
            </a:r>
            <a:r>
              <a:rPr b="1" lang="lt-LT" sz="1400"/>
              <a:t>‘’ arba “”</a:t>
            </a:r>
            <a:r>
              <a:rPr lang="lt-LT" sz="1400"/>
              <a:t>) kabutes.</a:t>
            </a:r>
            <a:endParaRPr sz="1400"/>
          </a:p>
          <a:p>
            <a:pPr indent="0" lvl="0" marL="0" marR="139700" rtl="0" algn="l">
              <a:lnSpc>
                <a:spcPct val="12142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50">
              <a:solidFill>
                <a:srgbClr val="708090"/>
              </a:solidFill>
              <a:highlight>
                <a:srgbClr val="F5F2F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  <p:pic>
        <p:nvPicPr>
          <p:cNvPr id="258" name="Google Shape;258;gd1551897c8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700" y="3286425"/>
            <a:ext cx="7031651" cy="30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1551897c8_0_12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tipas - Strings (paanalizuokime detaliau)</a:t>
            </a:r>
            <a:endParaRPr sz="2850"/>
          </a:p>
        </p:txBody>
      </p:sp>
      <p:sp>
        <p:nvSpPr>
          <p:cNvPr id="264" name="Google Shape;264;gd1551897c8_0_12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65" name="Google Shape;265;gd1551897c8_0_12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Atsidarome Dev Tools ir console’s;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Naudodami viengubas arba dvigubas (‘’ arba “”) kabutes, console.log metodo viduje parašykite tokius sakinius: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I am a "double quoted" string inside "double quotes".</a:t>
            </a:r>
            <a:endParaRPr sz="1400"/>
          </a:p>
          <a:p>
            <a:pPr indent="-31750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FirstLine</a:t>
            </a:r>
            <a:endParaRPr sz="1400"/>
          </a:p>
          <a:p>
            <a:pPr indent="-31750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\SecondLine</a:t>
            </a:r>
            <a:endParaRPr sz="1400"/>
          </a:p>
          <a:p>
            <a:pPr indent="-31750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ThirdLine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1551897c8_0_13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tipas - Strings (paanalizuokime detaliau)</a:t>
            </a:r>
            <a:endParaRPr sz="2850"/>
          </a:p>
        </p:txBody>
      </p:sp>
      <p:sp>
        <p:nvSpPr>
          <p:cNvPr id="271" name="Google Shape;271;gd1551897c8_0_13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72" name="Google Shape;272;gd1551897c8_0_13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String ilgis nustatomas naudojant (length) nuosavybę.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name = "Ernestas";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console.log(name.length) // 8 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1551897c8_0_136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tipas - Strings (paanalizuokime detaliau)</a:t>
            </a:r>
            <a:endParaRPr sz="2850"/>
          </a:p>
        </p:txBody>
      </p:sp>
      <p:sp>
        <p:nvSpPr>
          <p:cNvPr id="278" name="Google Shape;278;gd1551897c8_0_136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79" name="Google Shape;279;gd1551897c8_0_136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“Strings” yra nekintantys - tai reiškia, kad “Strings” esančio elemento pakeisti negalima.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str = 'Hi';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str[0] = 'h'; // error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str[0] ); // neveiks ir grąžins “H” 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Galimas būdas pakeisti: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str = 'Hi';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str = 'h' + str[1]; // pakeis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str ); // hi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1551897c8_0_144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tipas - Strings (paanalizuokime detaliau)</a:t>
            </a:r>
            <a:endParaRPr sz="2850"/>
          </a:p>
        </p:txBody>
      </p:sp>
      <p:sp>
        <p:nvSpPr>
          <p:cNvPr id="285" name="Google Shape;285;gd1551897c8_0_144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86" name="Google Shape;286;gd1551897c8_0_144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Raidžių formato pakeitimas.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“.toLowerCase()” ir “.toUpperCase()“ metodai keičia raidžių formatą: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console.log( 'Labas rytas'.toUpperCase() ); // LABAS RYTAS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console.log( 'Labas rytas'.toLowerCase() ); // labas rytas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Jeigu norite pakeisti tik vieną “strings” elementą:alert(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console.log( 'Labas rytas'[0].toLowerCase() ); // 'l'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92" name="Google Shape;292;p7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data types</a:t>
            </a:r>
            <a:endParaRPr sz="1400"/>
          </a:p>
        </p:txBody>
      </p:sp>
      <p:sp>
        <p:nvSpPr>
          <p:cNvPr id="293" name="Google Shape;293;p7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294" name="Google Shape;294;p7"/>
          <p:cNvSpPr txBox="1"/>
          <p:nvPr>
            <p:ph idx="4" type="body"/>
          </p:nvPr>
        </p:nvSpPr>
        <p:spPr>
          <a:xfrm>
            <a:off x="7503550" y="1821732"/>
            <a:ext cx="42081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3"/>
              </a:rPr>
              <a:t>https://developer.mozilla.org/en-US/docs/Web/JavaScript/Data_structures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d0fffb7c_0_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tipas - Numbers (paanalizuokime detaliau)</a:t>
            </a:r>
            <a:endParaRPr sz="2850"/>
          </a:p>
        </p:txBody>
      </p:sp>
      <p:sp>
        <p:nvSpPr>
          <p:cNvPr id="122" name="Google Shape;122;g7ad0fffb7c_0_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23" name="Google Shape;123;g7ad0fffb7c_0_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kalboje yra dviejų tipų skaičiai (numbers):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Įprasti skaičiai (Regular numbers), kurie naudojami dažniausiai;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BigInt skaičiai (BigInt numbers), parodyti savavališko ilgio sveikus skaičius.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Nagrinėdami numbers duomenų tipą, didesnį dėmesį skirsime įprastiems skaičiams (Regular numbers).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1551897c8_0_2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tipas - Numbers (paanalizuokime detaliau)</a:t>
            </a:r>
            <a:endParaRPr sz="2850"/>
          </a:p>
        </p:txBody>
      </p:sp>
      <p:sp>
        <p:nvSpPr>
          <p:cNvPr id="129" name="Google Shape;129;gd1551897c8_0_2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30" name="Google Shape;130;gd1551897c8_0_2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Įsivaizduokite, mums reikia parašyti 1 milijardą.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Akivaizdus būdas yra: </a:t>
            </a:r>
            <a:r>
              <a:rPr i="1" lang="lt-LT" sz="1400"/>
              <a:t>let milijardas = 1000 000 000</a:t>
            </a:r>
            <a:r>
              <a:rPr lang="lt-LT" sz="1400"/>
              <a:t>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Naudodami JavaScript mes galime sutrumpinti skaičių, pridėdami raidę „e“ prie skaičiaus ir nurodydami nulių skaičių: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l</a:t>
            </a:r>
            <a:r>
              <a:rPr i="1" lang="lt-LT" sz="1400"/>
              <a:t>et milijardas = 1e9</a:t>
            </a:r>
            <a:r>
              <a:rPr lang="lt-LT" sz="1400"/>
              <a:t>;  // 1 milijardas, kitaip: 1 and 9 nuliai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console.log( 7.3e9 )</a:t>
            </a:r>
            <a:r>
              <a:rPr lang="lt-LT" sz="1400"/>
              <a:t>;  // 7.3 milijardai (7,300,000,000)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Kitaip tariant, „e“ padaugina skaičių iš 1 su nurodytu nulių skaičiumi: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1e3 = 1 * 1000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1.23e6 = 1.23 * 1000 000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1551897c8_0_1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tipas - Numbers (Regular numbers) (paanalizuokime detaliau)</a:t>
            </a:r>
            <a:endParaRPr sz="2850"/>
          </a:p>
        </p:txBody>
      </p:sp>
      <p:sp>
        <p:nvSpPr>
          <p:cNvPr id="136" name="Google Shape;136;gd1551897c8_0_1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37" name="Google Shape;137;gd1551897c8_0_1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Nurodykime ką nors labai mažo. Pvz.: 1 mikrosekundė (milijoninė sekundės dalis):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ms = 0.000001</a:t>
            </a:r>
            <a:r>
              <a:rPr lang="lt-LT" sz="1400"/>
              <a:t>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Kaip ir anksčiau, „e“ naudojimas gali padėti. Jei norėtume vengti rašyti nulius, galėtume parašyti taip: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ms = 1e-6;</a:t>
            </a:r>
            <a:r>
              <a:rPr lang="lt-LT" sz="1400"/>
              <a:t> // šeši nuliai į kairę nuo 1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Kitaip tariant, neigiamas skaičius po „e“ reiškia 1 padalijimą iš nurodytų nulių skaičiumi: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// 1 padalinta 1 su 3 nuliais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1e-3 = 1 / 1000 (=0.001)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1551897c8_0_2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tipas - Numbers (Regular numbers) (paanalizuokime detaliau)</a:t>
            </a:r>
            <a:endParaRPr sz="2850"/>
          </a:p>
        </p:txBody>
      </p:sp>
      <p:sp>
        <p:nvSpPr>
          <p:cNvPr id="143" name="Google Shape;143;gd1551897c8_0_2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44" name="Google Shape;144;gd1551897c8_0_2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Šešioliktainiai, dvejetainiai ir aštuntainiai (Hex, binary and octal numbers) skaičiai yra dažnai naudojami: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Šešioliktainiai (Hexadecimal):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console.log( 0xff ); // 255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console.log( 0xFF ); // 255 (the same, case doesn't matter)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Dvejetainiai ir aštuntainiai (Binary and octal):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let a = 0b11111111; // binary 255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let b = 0o377; // octal 255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console.log( a == b ); // patikrinus ar jie lygūs grąžins true, the same number 255 at both sides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1551897c8_0_2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tipas - Numbers (Regular numbers) (paanalizuokime detaliau)</a:t>
            </a:r>
            <a:endParaRPr sz="2850"/>
          </a:p>
        </p:txBody>
      </p:sp>
      <p:sp>
        <p:nvSpPr>
          <p:cNvPr id="150" name="Google Shape;150;gd1551897c8_0_29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51" name="Google Shape;151;gd1551897c8_0_29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toString(base)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Metodas num.toString (base) grąžina num eilutės atvaizdą skaitinėje sistemoje su duota baze: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let num = 255;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console.log( num.toString(16) );  // fff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console.log( num.toString(2) );   // 11111111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(base) gali būti nuo  2 iki 36.  Pagal nutylėjimą (by default) 10.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Dažniausiai naudojama: base=16 (0..9 arba A..F), base=2(0 arba 1) ir base=36 (0..9 arba A..Z)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1551897c8_0_3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tipas - Numbers (Regular numbers) (paanalizuokime detaliau)</a:t>
            </a:r>
            <a:endParaRPr sz="2850"/>
          </a:p>
        </p:txBody>
      </p:sp>
      <p:sp>
        <p:nvSpPr>
          <p:cNvPr id="157" name="Google Shape;157;gd1551897c8_0_3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58" name="Google Shape;158;gd1551897c8_0_3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Apvalinimas (Rounding)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Vienas dažniausiai naudojamų metodų (turi kelias įdiegtas funkcijas).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Math.floor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Apvalins žemyn: 3.</a:t>
            </a:r>
            <a:r>
              <a:rPr lang="lt-LT" sz="1400"/>
              <a:t>1</a:t>
            </a:r>
            <a:r>
              <a:rPr lang="lt-LT" sz="1400"/>
              <a:t> taps 3, ir -1.1 taps -2.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Math.ceil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Apvalins aukštyn: 3.1 taps 4, and -1.1 taps -1.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Math.round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Su apvalinamas iki artimiausio sveikojo skaičiaus: 3.1 taps 3, 3.6 taps 4 ir -1.1 taps -1.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Math.trunc</a:t>
            </a:r>
            <a:r>
              <a:rPr lang="lt-LT" sz="1400"/>
              <a:t> (Internet Explorer nepalaiko)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Pašalins bet ką po kablelio be apvalinimo: 3.1 taps 3, -1.1 taps -1.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1551897c8_0_4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Duomenų tipas - Numbers (Regular numbers) (paanalizuokime detaliau)</a:t>
            </a:r>
            <a:endParaRPr sz="2850"/>
          </a:p>
        </p:txBody>
      </p:sp>
      <p:sp>
        <p:nvSpPr>
          <p:cNvPr id="164" name="Google Shape;164;gd1551897c8_0_4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65" name="Google Shape;165;gd1551897c8_0_4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800"/>
              <a:t>Palyginimas:</a:t>
            </a:r>
            <a:endParaRPr b="1" sz="18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166" name="Google Shape;166;gd1551897c8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350" y="3306350"/>
            <a:ext cx="86677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