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KpATe01zelG0UvQ9Z4QXszjjG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93858a04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d693858a04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693858a04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d693858a04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693858a04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d693858a04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693858a04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d693858a04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693858a04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d693858a04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693858a04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d693858a04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93858a04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d693858a04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693858a04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d693858a04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693858a04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d693858a04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93858a04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d693858a04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93858a0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d693858a0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93858a0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d693858a0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93858a0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d693858a0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93858a0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d693858a0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93858a04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d693858a04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93858a0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d693858a0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JavaScript/Guide/Expressions_and_Operato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JavaScript operatoriai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693858a04_0_4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70" name="Google Shape;170;gd693858a04_0_4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1" name="Google Shape;171;gd693858a04_0_4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Palyginimo operatoriai (Comparison operators)</a:t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72" name="Google Shape;172;gd693858a0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25" y="2968850"/>
            <a:ext cx="5669874" cy="3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93858a04_0_4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78" name="Google Shape;178;gd693858a04_0_4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9" name="Google Shape;179;gd693858a04_0_4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Aritmetiniai operatoriai (Arithmetic operators)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Aritmetiniai operatoriai kaip operandus ima skaičių vertes (parašytų skaičiais ar kintamųjų pagrindu) ir grąžina vieną skaitinę reikšmę.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Standartiniai aritmetiniai operatoriai yra: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sudėjimas (+)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atimtis (-)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daugyba (*)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dalijimas (/)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93858a04_0_5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85" name="Google Shape;185;gd693858a04_0_5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6" name="Google Shape;186;gd693858a04_0_5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Aritmetiniai operatoriai (Arithmetic operators)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87" name="Google Shape;187;gd693858a04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01" y="2975925"/>
            <a:ext cx="7541276" cy="37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693858a04_0_69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93" name="Google Shape;193;gd693858a04_0_69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lt1"/>
                </a:solidFill>
              </a:rPr>
              <a:t>Sukurkite du kintamuosius x ir y ir priskirkite jam reikšmes 50 ir 10.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lt1"/>
                </a:solidFill>
              </a:rPr>
              <a:t>Atlikite šiuos veiksmus, naudodami aritmetinius operatorius, su  sukurtais kintamaisiais: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Sukuriamas naujas kintamasis “suma”, kuris yra lygus x kintamojo vertei sudėtai su y kintamuoju;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Sukuriamas naujas kintamasis “skirtumas”, kuris yra lygus x kintamojo vertei skirtumui su y kintamuoju;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Sukuriamas naujas kintamasis “daugyba”, kuris yra lygus x kintamojo vertei padaugintai iš y kintamuoju;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Sukuriamas naujas kintamasis “dalyba”, kuris yra lygus x kintamojo vertei padalintai iš y kintamuojo;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gd693858a04_0_69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693858a04_0_16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200" name="Google Shape;200;gd693858a04_0_16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1" name="Google Shape;201;gd693858a04_0_16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Loginiai operatoriai (Logical operators)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Loginiai operatoriai paprastai naudojami su loginėmis (Boolean) reikšmėmis t.y. Jie grąžina loginę reikšmę.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 u="sng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Loginiai operatoriai aprašyti šioje lentelėje: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02" name="Google Shape;202;gd693858a04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50" y="3981625"/>
            <a:ext cx="8339425" cy="21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93858a04_0_17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208" name="Google Shape;208;gd693858a04_0_17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9" name="Google Shape;209;gd693858a04_0_17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Loginiai operatoriai (Logical operators)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&amp;&amp; (loginio IR) operatoriaus pavyzdžiai: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a1 =  true &amp;&amp; true;     // t &amp;&amp; t bus true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</a:t>
            </a:r>
            <a:r>
              <a:rPr i="1" lang="lt-LT" sz="1400"/>
              <a:t> a2 =  true &amp;&amp; false;    // t &amp;&amp; f bus false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</a:t>
            </a:r>
            <a:r>
              <a:rPr i="1" lang="lt-LT" sz="1400"/>
              <a:t> a3 = false &amp;&amp; true;     // f &amp;&amp; t bus false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</a:t>
            </a:r>
            <a:r>
              <a:rPr i="1" lang="lt-LT" sz="1400"/>
              <a:t> a4 = false &amp;&amp; </a:t>
            </a:r>
            <a:r>
              <a:rPr i="1" lang="lt-LT" sz="1400"/>
              <a:t>(3 == 4)</a:t>
            </a:r>
            <a:r>
              <a:rPr i="1" lang="lt-LT" sz="1400"/>
              <a:t>; // f &amp;&amp; f bus false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</a:t>
            </a:r>
            <a:r>
              <a:rPr i="1" lang="lt-LT" sz="1400"/>
              <a:t> a5 = 'Cat' &amp;&amp; 'Dog';    // t &amp;&amp; t bus ‘Dog’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</a:t>
            </a:r>
            <a:r>
              <a:rPr i="1" lang="lt-LT" sz="1400"/>
              <a:t> a6 = false &amp;&amp; 'Cat';    // f &amp;&amp; t bus false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</a:t>
            </a:r>
            <a:r>
              <a:rPr i="1" lang="lt-LT" sz="1400"/>
              <a:t> a7 = 'Cat' &amp;&amp; false;    // t &amp;&amp; f bus false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693858a04_0_17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215" name="Google Shape;215;gd693858a04_0_17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16" name="Google Shape;216;gd693858a04_0_17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Loginiai operatoriai (Logical operators)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|| (loginio ARBA) operatoriaus pavyzdžiai: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o1 =  true || true;     // t || t bus true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o2 = false || true;     // f || t bus true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o3 =  true || false;    // t || f bus true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o4 = false || (3 == 4); // f || f bus false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o5 = 'Cat' || 'Dog';    // t || t bus Cat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o6 = false || 'Cat';    // f || t bus Cat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o7 = 'Cat' || false;    // t || f bus Cat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693858a04_0_18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222" name="Google Shape;222;gd693858a04_0_18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23" name="Google Shape;223;gd693858a04_0_18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Loginiai operatoriai (Logical operators)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! (loginio NE) operatoriaus pavyzdžiai: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n1 = !true;  // !t bus false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n2 = !false; // !f bus true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n3 = !'Cat'; // !t bus false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n4 = !''; // !t !f bus true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693858a04_0_18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229" name="Google Shape;229;gd693858a04_0_18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30" name="Google Shape;230;gd693858a04_0_18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Sąlyginis operatorius (Conditional (ternary) operator)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Sąlyginis operatorius (Conditional (ternary) operator) yra vienintelis JavaScript operatorius, paimantis tris operandus.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Operatorius gali turėti vieną iš dviejų verčių, pagrįstų sąlyga.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 yra: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condition ? val1 : val2 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Jei sąlyga (condition) teisinga, operatorius turi vertę val1. Kitu atveju ji turi val2 vertę. Sąlyginį operatorių galite naudoti bet kurioje standartinio operatoriaus vietoje.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693858a04_0_19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236" name="Google Shape;236;gd693858a04_0_19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37" name="Google Shape;237;gd693858a04_0_19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Sąlyginis operatorius (Conditional (ternary) operator)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Sąlyginį operatorių galite naudoti bet kurioje standartinio operatoriaus vietoje.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r>
              <a:rPr i="1" lang="lt-LT" sz="1400"/>
              <a:t>let status = (age &gt;= 18) ? 'adult' : 'minor';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teiginys reikšmę “adult” priskiria kintamojo statusui, jei amžius yra aštuoniolika ar daugiau. Kitu atveju priskiriama vertė 'minor'“.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operatoriai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43" name="Google Shape;243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operators</a:t>
            </a:r>
            <a:endParaRPr sz="1400"/>
          </a:p>
        </p:txBody>
      </p:sp>
      <p:sp>
        <p:nvSpPr>
          <p:cNvPr id="244" name="Google Shape;244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245" name="Google Shape;245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https://developer.mozilla.org/en-US/docs/Web/JavaScript/Guide/Expressions_and_Operators</a:t>
            </a:r>
            <a:r>
              <a:rPr lang="lt-LT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20" name="Google Shape;120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1" name="Google Shape;121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Visi žinome daug operatorių iš mokyklos. Tai yra tokie dalykai kaip sudėjimas +, daugyba *, atimtis - ir pan.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JavaScript kalboje yra šių tipų operatoriai: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Paskyrimo operatorius (Assignment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Palyginimo operatoriai (Comparison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Aritmetiniai operatoriai (Arithmetic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„Bitwise“ operatoriai (Bitwise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Loginiai operatoriai (Logical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“Strings” operatoriai (String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Sąlyginis (“Ternary”) operatorius (Conditional (ternary) operator);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Kablelio operatorius (Comma operator);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“Unary” operatoriai (Unary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Santykiniai operatoriai (Relational operators).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93858a04_0_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27" name="Google Shape;127;gd693858a04_0_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8" name="Google Shape;128;gd693858a04_0_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Aptarsime šiuos JavaScript's operatorius: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Paskyrimo operatorius (Assignment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Palyginimo operatoriai (Comparison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Aritmetiniai operatoriai (Arithmetic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Loginiai operatoriai (Logical operators);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Sąlyginis (“Ternary”) operatorius (Conditional (ternary) operator).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93858a04_0_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34" name="Google Shape;134;gd693858a04_0_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5" name="Google Shape;135;gd693858a04_0_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Bendra informacija apie operatorius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kalba turi: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dvejetainius (binary) ir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vienarūšius (unary) operatorius bei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vieną specialų trišalį operatorių (ternary operator) arba kitaip sąlyginį operatorių.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Dvejetainiam (binary) operatoriui reikalingi du operandai, vienas prieš operatorių, o kitas po operatoriaus: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operand1 operator operand2 // 3</a:t>
            </a:r>
            <a:r>
              <a:rPr i="1" lang="lt-LT" sz="1400"/>
              <a:t>+</a:t>
            </a:r>
            <a:r>
              <a:rPr i="1" lang="lt-LT" sz="1400"/>
              <a:t>4 arba x*y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Vienarūšiui (unary) operatoriui reikia vieno operando prieš arba po operatoriaus: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operator operand arba operand operator // x++ arba ++x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693858a04_0_1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41" name="Google Shape;141;gd693858a04_0_1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2" name="Google Shape;142;gd693858a04_0_1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Paskyrimo operatorius (Assignment operators)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Priskyrimo operatorius (Assignment operators) priskiria vertę savo kairiajam operandui, remdamasis jo dešiniojo operando verte.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Paprastas priskyrimo operatorius yra atliekmas su lygybės ženklu (=), kuris priskiria jo dešiniojo operando vertę kairiajam operandui.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Tai yra, </a:t>
            </a:r>
            <a:r>
              <a:rPr i="1" lang="lt-LT" sz="1400"/>
              <a:t>x = y</a:t>
            </a:r>
            <a:r>
              <a:rPr lang="lt-LT" sz="1400"/>
              <a:t> priskiria y reikšmę x.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93858a04_0_2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48" name="Google Shape;148;gd693858a04_0_2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9" name="Google Shape;149;gd693858a04_0_2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Paskyrimo operatorius (Assignment operators)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Sudėtiniai paskyrimų operatoriai (Compound assignment operators):</a:t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50" name="Google Shape;150;gd693858a0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801" y="3378850"/>
            <a:ext cx="6026801" cy="3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93858a04_0_2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56" name="Google Shape;156;gd693858a04_0_2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7" name="Google Shape;157;gd693858a04_0_2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Paskyrimo operatorius (Assignment operators)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Destructuring (Pertvarkymas):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foo = ['one', 'two', 'three'];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be destructuring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one = foo[0];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two = foo[1];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three = foo[2];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su destructuring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[one, two, three] = foo;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93858a04_0_3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“JavaScript” operatoriai</a:t>
            </a:r>
            <a:endParaRPr sz="2850"/>
          </a:p>
        </p:txBody>
      </p:sp>
      <p:sp>
        <p:nvSpPr>
          <p:cNvPr id="163" name="Google Shape;163;gd693858a04_0_3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4" name="Google Shape;164;gd693858a04_0_3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Palyginimo operatoriai (Comparison operators)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Palyginimo operatorius lygina savo operandus ir grąžina loginę vertę (“Boolean”) pagal tai, ar palyginimas yra teisingas (true) arba neteisingas (false).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Operandai gali būti: 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Numerical,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String,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Logical arba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Object vertės.</a:t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