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jcTlGeA8shg/sPvZ4pRUr6FJlu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lt-L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60b5e5a36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d60b5e5a36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60b5e5a36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d60b5e5a36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60b5e5a36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d60b5e5a36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60b5e5a36_0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d60b5e5a36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60b5e5a36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d60b5e5a36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60b5e5a36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d60b5e5a36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60b5e5a36_0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d60b5e5a36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60b5e5a36_0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d60b5e5a36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60b5e5a36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d60b5e5a36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3a8eaa4f2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d3a8eaa4f2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177118b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c8177118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60b5e5a36_0_1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d60b5e5a36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60b5e5a36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d60b5e5a36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69a77815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1169a77815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69a77815d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1169a77815d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69a77815d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g1169a77815d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69a77815d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1169a77815d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69a77815d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1169a77815d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60b5e5a36_0_1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d60b5e5a36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60b5e5a36_0_1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gd60b5e5a36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60b5e5a36_0_1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gd60b5e5a36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ad0fffb7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7ad0fffb7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60b5e5a36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gd60b5e5a36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60b5e5a36_0_1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gd60b5e5a36_0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60b5e5a36_0_1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gd60b5e5a36_0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60b5e5a36_0_1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gd60b5e5a36_0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60b5e5a36_0_1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gd60b5e5a36_0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60b5e5a36_0_1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gd60b5e5a36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60b5e5a36_0_2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gd60b5e5a36_0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60b5e5a36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d60b5e5a36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60b5e5a36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gd60b5e5a36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60b5e5a36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d60b5e5a36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60b5e5a36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d60b5e5a36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60b5e5a36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d60b5e5a36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60b5e5a36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d60b5e5a36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b="1"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 name="Google Shape;19;p11"/>
          <p:cNvPicPr preferRelativeResize="0"/>
          <p:nvPr/>
        </p:nvPicPr>
        <p:blipFill rotWithShape="1">
          <a:blip r:embed="rId2">
            <a:alphaModFix/>
          </a:blip>
          <a:srcRect b="0" l="0" r="0" t="0"/>
          <a:stretch/>
        </p:blipFill>
        <p:spPr>
          <a:xfrm>
            <a:off x="475294" y="458788"/>
            <a:ext cx="2334168" cy="683026"/>
          </a:xfrm>
          <a:prstGeom prst="rect">
            <a:avLst/>
          </a:prstGeom>
          <a:noFill/>
          <a:ln>
            <a:noFill/>
          </a:ln>
        </p:spPr>
      </p:pic>
      <p:sp>
        <p:nvSpPr>
          <p:cNvPr id="20" name="Google Shape;20;p1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1"/>
          <p:cNvSpPr/>
          <p:nvPr>
            <p:ph idx="3" type="pic"/>
          </p:nvPr>
        </p:nvSpPr>
        <p:spPr>
          <a:xfrm>
            <a:off x="10323513" y="458788"/>
            <a:ext cx="1377950" cy="1377950"/>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12"/>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12"/>
          <p:cNvGrpSpPr/>
          <p:nvPr/>
        </p:nvGrpSpPr>
        <p:grpSpPr>
          <a:xfrm>
            <a:off x="11078622" y="458788"/>
            <a:ext cx="632987" cy="680883"/>
            <a:chOff x="7684476" y="458788"/>
            <a:chExt cx="632987" cy="680883"/>
          </a:xfrm>
        </p:grpSpPr>
        <p:sp>
          <p:nvSpPr>
            <p:cNvPr id="25" name="Google Shape;25;p12"/>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12"/>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12"/>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12"/>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9" name="Google Shape;29;p12"/>
          <p:cNvSpPr txBox="1"/>
          <p:nvPr>
            <p:ph type="title"/>
          </p:nvPr>
        </p:nvSpPr>
        <p:spPr>
          <a:xfrm>
            <a:off x="480391"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2" type="body"/>
          </p:nvPr>
        </p:nvSpPr>
        <p:spPr>
          <a:xfrm>
            <a:off x="139858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3" type="body"/>
          </p:nvPr>
        </p:nvSpPr>
        <p:spPr>
          <a:xfrm>
            <a:off x="139858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4" type="body"/>
          </p:nvPr>
        </p:nvSpPr>
        <p:spPr>
          <a:xfrm>
            <a:off x="139858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5" type="body"/>
          </p:nvPr>
        </p:nvSpPr>
        <p:spPr>
          <a:xfrm>
            <a:off x="747665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6" type="body"/>
          </p:nvPr>
        </p:nvSpPr>
        <p:spPr>
          <a:xfrm>
            <a:off x="747665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7" type="body"/>
          </p:nvPr>
        </p:nvSpPr>
        <p:spPr>
          <a:xfrm>
            <a:off x="747665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3"/>
          <p:cNvSpPr txBox="1"/>
          <p:nvPr>
            <p:ph type="title"/>
          </p:nvPr>
        </p:nvSpPr>
        <p:spPr>
          <a:xfrm>
            <a:off x="480391" y="1371706"/>
            <a:ext cx="5615609" cy="410124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9" name="Google Shape;39;p13"/>
          <p:cNvGrpSpPr/>
          <p:nvPr/>
        </p:nvGrpSpPr>
        <p:grpSpPr>
          <a:xfrm>
            <a:off x="11078622" y="458788"/>
            <a:ext cx="632987" cy="680883"/>
            <a:chOff x="7684476" y="458788"/>
            <a:chExt cx="632987" cy="680883"/>
          </a:xfrm>
        </p:grpSpPr>
        <p:sp>
          <p:nvSpPr>
            <p:cNvPr id="40" name="Google Shape;40;p13"/>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13"/>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13"/>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13"/>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4" name="Google Shape;44;p13"/>
          <p:cNvSpPr txBox="1"/>
          <p:nvPr>
            <p:ph idx="2" type="body"/>
          </p:nvPr>
        </p:nvSpPr>
        <p:spPr>
          <a:xfrm>
            <a:off x="6561502" y="1371706"/>
            <a:ext cx="5149485" cy="50672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3"/>
          <p:cNvSpPr txBox="1"/>
          <p:nvPr>
            <p:ph idx="3" type="body"/>
          </p:nvPr>
        </p:nvSpPr>
        <p:spPr>
          <a:xfrm>
            <a:off x="481013" y="5916613"/>
            <a:ext cx="5614987" cy="482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lt2"/>
        </a:solidFill>
      </p:bgPr>
    </p:bg>
    <p:spTree>
      <p:nvGrpSpPr>
        <p:cNvPr id="46" name="Shape 46"/>
        <p:cNvGrpSpPr/>
        <p:nvPr/>
      </p:nvGrpSpPr>
      <p:grpSpPr>
        <a:xfrm>
          <a:off x="0" y="0"/>
          <a:ext cx="0" cy="0"/>
          <a:chOff x="0" y="0"/>
          <a:chExt cx="0" cy="0"/>
        </a:xfrm>
      </p:grpSpPr>
      <p:sp>
        <p:nvSpPr>
          <p:cNvPr id="47" name="Google Shape;47;p15"/>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8" name="Google Shape;48;p15"/>
          <p:cNvGrpSpPr/>
          <p:nvPr/>
        </p:nvGrpSpPr>
        <p:grpSpPr>
          <a:xfrm>
            <a:off x="11078621" y="458788"/>
            <a:ext cx="632987" cy="680884"/>
            <a:chOff x="3600450" y="-1698438"/>
            <a:chExt cx="1353502" cy="1455919"/>
          </a:xfrm>
        </p:grpSpPr>
        <p:sp>
          <p:nvSpPr>
            <p:cNvPr id="49" name="Google Shape;49;p15"/>
            <p:cNvSpPr/>
            <p:nvPr/>
          </p:nvSpPr>
          <p:spPr>
            <a:xfrm>
              <a:off x="3903344" y="-868608"/>
              <a:ext cx="283844" cy="228558"/>
            </a:xfrm>
            <a:custGeom>
              <a:rect b="b" l="l" r="r" t="t"/>
              <a:pathLst>
                <a:path extrusionOk="0" h="228558" w="283844">
                  <a:moveTo>
                    <a:pt x="222885" y="0"/>
                  </a:moveTo>
                  <a:lnTo>
                    <a:pt x="60960" y="0"/>
                  </a:lnTo>
                  <a:cubicBezTo>
                    <a:pt x="27623" y="0"/>
                    <a:pt x="0" y="27503"/>
                    <a:pt x="0" y="60696"/>
                  </a:cubicBezTo>
                  <a:lnTo>
                    <a:pt x="0" y="172605"/>
                  </a:lnTo>
                  <a:cubicBezTo>
                    <a:pt x="0" y="203901"/>
                    <a:pt x="24765" y="228559"/>
                    <a:pt x="56198" y="228559"/>
                  </a:cubicBezTo>
                  <a:lnTo>
                    <a:pt x="222885" y="228559"/>
                  </a:lnTo>
                  <a:cubicBezTo>
                    <a:pt x="256223" y="228559"/>
                    <a:pt x="283845" y="201056"/>
                    <a:pt x="283845" y="167863"/>
                  </a:cubicBezTo>
                  <a:lnTo>
                    <a:pt x="283845" y="59748"/>
                  </a:lnTo>
                  <a:cubicBezTo>
                    <a:pt x="282893" y="26555"/>
                    <a:pt x="256223" y="0"/>
                    <a:pt x="222885" y="0"/>
                  </a:cubicBezTo>
                  <a:close/>
                  <a:moveTo>
                    <a:pt x="200978"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15"/>
            <p:cNvSpPr/>
            <p:nvPr/>
          </p:nvSpPr>
          <p:spPr>
            <a:xfrm>
              <a:off x="3895725" y="-1161015"/>
              <a:ext cx="763904" cy="263956"/>
            </a:xfrm>
            <a:custGeom>
              <a:rect b="b" l="l" r="r" t="t"/>
              <a:pathLst>
                <a:path extrusionOk="0" h="263956" w="763904">
                  <a:moveTo>
                    <a:pt x="734378" y="174809"/>
                  </a:moveTo>
                  <a:lnTo>
                    <a:pt x="734378" y="173860"/>
                  </a:lnTo>
                  <a:lnTo>
                    <a:pt x="734378" y="116009"/>
                  </a:lnTo>
                  <a:lnTo>
                    <a:pt x="734378" y="116009"/>
                  </a:lnTo>
                  <a:cubicBezTo>
                    <a:pt x="734378" y="70487"/>
                    <a:pt x="705803" y="27810"/>
                    <a:pt x="663893" y="9791"/>
                  </a:cubicBezTo>
                  <a:cubicBezTo>
                    <a:pt x="616268" y="-11073"/>
                    <a:pt x="560070" y="2204"/>
                    <a:pt x="526733" y="42036"/>
                  </a:cubicBezTo>
                  <a:cubicBezTo>
                    <a:pt x="493395" y="87558"/>
                    <a:pt x="438150" y="116009"/>
                    <a:pt x="381953" y="116009"/>
                  </a:cubicBezTo>
                  <a:cubicBezTo>
                    <a:pt x="324803" y="116009"/>
                    <a:pt x="270510" y="88506"/>
                    <a:pt x="237173" y="42984"/>
                  </a:cubicBezTo>
                  <a:cubicBezTo>
                    <a:pt x="203835" y="4101"/>
                    <a:pt x="147638" y="-10125"/>
                    <a:pt x="100965" y="9791"/>
                  </a:cubicBezTo>
                  <a:cubicBezTo>
                    <a:pt x="58102" y="27810"/>
                    <a:pt x="29527" y="70487"/>
                    <a:pt x="29527" y="116958"/>
                  </a:cubicBezTo>
                  <a:lnTo>
                    <a:pt x="29527" y="173860"/>
                  </a:lnTo>
                  <a:cubicBezTo>
                    <a:pt x="29527" y="203260"/>
                    <a:pt x="18098" y="230763"/>
                    <a:pt x="0" y="251627"/>
                  </a:cubicBezTo>
                  <a:lnTo>
                    <a:pt x="953" y="252576"/>
                  </a:lnTo>
                  <a:cubicBezTo>
                    <a:pt x="20002" y="239298"/>
                    <a:pt x="43815" y="231711"/>
                    <a:pt x="68580" y="231711"/>
                  </a:cubicBezTo>
                  <a:lnTo>
                    <a:pt x="230505" y="231711"/>
                  </a:lnTo>
                  <a:cubicBezTo>
                    <a:pt x="261938" y="231711"/>
                    <a:pt x="291465" y="244040"/>
                    <a:pt x="312420" y="263956"/>
                  </a:cubicBezTo>
                  <a:cubicBezTo>
                    <a:pt x="312420" y="263956"/>
                    <a:pt x="312420" y="263956"/>
                    <a:pt x="312420" y="263956"/>
                  </a:cubicBezTo>
                  <a:lnTo>
                    <a:pt x="312420" y="263956"/>
                  </a:lnTo>
                  <a:cubicBezTo>
                    <a:pt x="329565" y="244040"/>
                    <a:pt x="355283" y="231711"/>
                    <a:pt x="381953" y="231711"/>
                  </a:cubicBezTo>
                  <a:lnTo>
                    <a:pt x="381953" y="231711"/>
                  </a:lnTo>
                  <a:cubicBezTo>
                    <a:pt x="409575" y="231711"/>
                    <a:pt x="434340" y="244040"/>
                    <a:pt x="451485" y="263956"/>
                  </a:cubicBezTo>
                  <a:lnTo>
                    <a:pt x="451485" y="263956"/>
                  </a:lnTo>
                  <a:lnTo>
                    <a:pt x="451485" y="263956"/>
                  </a:lnTo>
                  <a:cubicBezTo>
                    <a:pt x="473392" y="244040"/>
                    <a:pt x="501967" y="231711"/>
                    <a:pt x="533400" y="231711"/>
                  </a:cubicBezTo>
                  <a:lnTo>
                    <a:pt x="695325" y="231711"/>
                  </a:lnTo>
                  <a:cubicBezTo>
                    <a:pt x="720090" y="231711"/>
                    <a:pt x="743903" y="239298"/>
                    <a:pt x="762953" y="252576"/>
                  </a:cubicBezTo>
                  <a:lnTo>
                    <a:pt x="763905" y="251627"/>
                  </a:lnTo>
                  <a:cubicBezTo>
                    <a:pt x="746760" y="230763"/>
                    <a:pt x="735330" y="204208"/>
                    <a:pt x="734378" y="174809"/>
                  </a:cubicBezTo>
                  <a:lnTo>
                    <a:pt x="734378" y="174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15"/>
            <p:cNvSpPr/>
            <p:nvPr/>
          </p:nvSpPr>
          <p:spPr>
            <a:xfrm>
              <a:off x="4368164" y="-868608"/>
              <a:ext cx="283845" cy="228558"/>
            </a:xfrm>
            <a:custGeom>
              <a:rect b="b" l="l" r="r" t="t"/>
              <a:pathLst>
                <a:path extrusionOk="0" h="228558" w="283845">
                  <a:moveTo>
                    <a:pt x="223838" y="0"/>
                  </a:moveTo>
                  <a:lnTo>
                    <a:pt x="60960" y="0"/>
                  </a:lnTo>
                  <a:cubicBezTo>
                    <a:pt x="27623" y="0"/>
                    <a:pt x="0" y="27503"/>
                    <a:pt x="0" y="60696"/>
                  </a:cubicBezTo>
                  <a:lnTo>
                    <a:pt x="0" y="167863"/>
                  </a:lnTo>
                  <a:cubicBezTo>
                    <a:pt x="0" y="201056"/>
                    <a:pt x="27623" y="228559"/>
                    <a:pt x="60960" y="228559"/>
                  </a:cubicBezTo>
                  <a:lnTo>
                    <a:pt x="227648" y="228559"/>
                  </a:lnTo>
                  <a:cubicBezTo>
                    <a:pt x="259080" y="228559"/>
                    <a:pt x="283845" y="203901"/>
                    <a:pt x="283845" y="172605"/>
                  </a:cubicBezTo>
                  <a:lnTo>
                    <a:pt x="283845" y="59748"/>
                  </a:lnTo>
                  <a:cubicBezTo>
                    <a:pt x="283845" y="26555"/>
                    <a:pt x="257175" y="0"/>
                    <a:pt x="223838" y="0"/>
                  </a:cubicBezTo>
                  <a:close/>
                  <a:moveTo>
                    <a:pt x="200977"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5"/>
            <p:cNvSpPr/>
            <p:nvPr/>
          </p:nvSpPr>
          <p:spPr>
            <a:xfrm>
              <a:off x="3600450" y="-1698438"/>
              <a:ext cx="1353502" cy="1455919"/>
            </a:xfrm>
            <a:custGeom>
              <a:rect b="b" l="l" r="r" t="t"/>
              <a:pathLst>
                <a:path extrusionOk="0" h="1455919" w="1353502">
                  <a:moveTo>
                    <a:pt x="0" y="0"/>
                  </a:moveTo>
                  <a:lnTo>
                    <a:pt x="0" y="782411"/>
                  </a:lnTo>
                  <a:cubicBezTo>
                    <a:pt x="0" y="921822"/>
                    <a:pt x="44768" y="1060285"/>
                    <a:pt x="125730" y="1173142"/>
                  </a:cubicBezTo>
                  <a:cubicBezTo>
                    <a:pt x="204788" y="1283154"/>
                    <a:pt x="317183" y="1368508"/>
                    <a:pt x="444818" y="1414978"/>
                  </a:cubicBezTo>
                  <a:cubicBezTo>
                    <a:pt x="577215" y="1463345"/>
                    <a:pt x="724853" y="1469035"/>
                    <a:pt x="861060" y="1431100"/>
                  </a:cubicBezTo>
                  <a:cubicBezTo>
                    <a:pt x="993458" y="1394114"/>
                    <a:pt x="1112520" y="1316347"/>
                    <a:pt x="1199198" y="1211077"/>
                  </a:cubicBezTo>
                  <a:cubicBezTo>
                    <a:pt x="1286828" y="1104859"/>
                    <a:pt x="1341120" y="973034"/>
                    <a:pt x="1351598" y="835520"/>
                  </a:cubicBezTo>
                  <a:cubicBezTo>
                    <a:pt x="1352550" y="817501"/>
                    <a:pt x="1353503" y="800430"/>
                    <a:pt x="1353503" y="782411"/>
                  </a:cubicBezTo>
                  <a:lnTo>
                    <a:pt x="1353503" y="0"/>
                  </a:lnTo>
                  <a:lnTo>
                    <a:pt x="0" y="0"/>
                  </a:lnTo>
                  <a:close/>
                  <a:moveTo>
                    <a:pt x="1147763" y="711282"/>
                  </a:moveTo>
                  <a:lnTo>
                    <a:pt x="1147763" y="713179"/>
                  </a:lnTo>
                  <a:lnTo>
                    <a:pt x="1147763" y="827933"/>
                  </a:lnTo>
                  <a:lnTo>
                    <a:pt x="1146810" y="827933"/>
                  </a:lnTo>
                  <a:cubicBezTo>
                    <a:pt x="1122998" y="827933"/>
                    <a:pt x="1101090" y="820346"/>
                    <a:pt x="1082040" y="808017"/>
                  </a:cubicBezTo>
                  <a:lnTo>
                    <a:pt x="1081088" y="808965"/>
                  </a:lnTo>
                  <a:cubicBezTo>
                    <a:pt x="1100138" y="830778"/>
                    <a:pt x="1112520" y="858281"/>
                    <a:pt x="1112520" y="889577"/>
                  </a:cubicBezTo>
                  <a:lnTo>
                    <a:pt x="1112520" y="1001486"/>
                  </a:lnTo>
                  <a:cubicBezTo>
                    <a:pt x="1112520" y="1065975"/>
                    <a:pt x="1060133" y="1118136"/>
                    <a:pt x="995363" y="1118136"/>
                  </a:cubicBezTo>
                  <a:lnTo>
                    <a:pt x="828675" y="1118136"/>
                  </a:lnTo>
                  <a:cubicBezTo>
                    <a:pt x="762000" y="1118136"/>
                    <a:pt x="707708" y="1064079"/>
                    <a:pt x="707708" y="997692"/>
                  </a:cubicBezTo>
                  <a:lnTo>
                    <a:pt x="707708" y="924667"/>
                  </a:lnTo>
                  <a:lnTo>
                    <a:pt x="707708" y="924667"/>
                  </a:lnTo>
                  <a:lnTo>
                    <a:pt x="707708" y="889577"/>
                  </a:lnTo>
                  <a:lnTo>
                    <a:pt x="707708" y="889577"/>
                  </a:lnTo>
                  <a:lnTo>
                    <a:pt x="707708" y="889577"/>
                  </a:lnTo>
                  <a:lnTo>
                    <a:pt x="707708" y="860178"/>
                  </a:lnTo>
                  <a:cubicBezTo>
                    <a:pt x="707708" y="819397"/>
                    <a:pt x="646748" y="819397"/>
                    <a:pt x="646748" y="860178"/>
                  </a:cubicBezTo>
                  <a:lnTo>
                    <a:pt x="646748" y="889577"/>
                  </a:lnTo>
                  <a:lnTo>
                    <a:pt x="646748" y="889577"/>
                  </a:lnTo>
                  <a:lnTo>
                    <a:pt x="646748" y="889577"/>
                  </a:lnTo>
                  <a:lnTo>
                    <a:pt x="646748" y="924667"/>
                  </a:lnTo>
                  <a:lnTo>
                    <a:pt x="646748" y="924667"/>
                  </a:lnTo>
                  <a:lnTo>
                    <a:pt x="646748" y="997692"/>
                  </a:lnTo>
                  <a:cubicBezTo>
                    <a:pt x="646748" y="1064079"/>
                    <a:pt x="592455" y="1118136"/>
                    <a:pt x="525780" y="1118136"/>
                  </a:cubicBezTo>
                  <a:lnTo>
                    <a:pt x="359093" y="1118136"/>
                  </a:lnTo>
                  <a:cubicBezTo>
                    <a:pt x="294323" y="1118136"/>
                    <a:pt x="241935" y="1065975"/>
                    <a:pt x="241935" y="1001486"/>
                  </a:cubicBezTo>
                  <a:lnTo>
                    <a:pt x="241935" y="889577"/>
                  </a:lnTo>
                  <a:cubicBezTo>
                    <a:pt x="241935" y="858281"/>
                    <a:pt x="254318" y="829830"/>
                    <a:pt x="273368" y="808965"/>
                  </a:cubicBezTo>
                  <a:lnTo>
                    <a:pt x="272415" y="808017"/>
                  </a:lnTo>
                  <a:cubicBezTo>
                    <a:pt x="254318" y="820346"/>
                    <a:pt x="231458" y="827933"/>
                    <a:pt x="207645" y="827933"/>
                  </a:cubicBezTo>
                  <a:lnTo>
                    <a:pt x="206693" y="827933"/>
                  </a:lnTo>
                  <a:lnTo>
                    <a:pt x="206693" y="711282"/>
                  </a:lnTo>
                  <a:lnTo>
                    <a:pt x="206693" y="653432"/>
                  </a:lnTo>
                  <a:cubicBezTo>
                    <a:pt x="206693" y="556697"/>
                    <a:pt x="237173" y="461859"/>
                    <a:pt x="293370" y="384093"/>
                  </a:cubicBezTo>
                  <a:cubicBezTo>
                    <a:pt x="348615" y="307274"/>
                    <a:pt x="426720" y="248475"/>
                    <a:pt x="516255" y="216230"/>
                  </a:cubicBezTo>
                  <a:cubicBezTo>
                    <a:pt x="567690" y="197262"/>
                    <a:pt x="622935" y="187779"/>
                    <a:pt x="678180" y="187779"/>
                  </a:cubicBezTo>
                  <a:lnTo>
                    <a:pt x="678180" y="187779"/>
                  </a:lnTo>
                  <a:lnTo>
                    <a:pt x="911543" y="187779"/>
                  </a:lnTo>
                  <a:lnTo>
                    <a:pt x="911543" y="249423"/>
                  </a:lnTo>
                  <a:cubicBezTo>
                    <a:pt x="911543" y="249423"/>
                    <a:pt x="911543" y="249423"/>
                    <a:pt x="911543" y="249423"/>
                  </a:cubicBezTo>
                  <a:lnTo>
                    <a:pt x="911543" y="304429"/>
                  </a:lnTo>
                  <a:lnTo>
                    <a:pt x="1027748" y="304429"/>
                  </a:lnTo>
                  <a:lnTo>
                    <a:pt x="1027748" y="420131"/>
                  </a:lnTo>
                  <a:lnTo>
                    <a:pt x="1144905" y="420131"/>
                  </a:lnTo>
                  <a:lnTo>
                    <a:pt x="1145858" y="420131"/>
                  </a:lnTo>
                  <a:lnTo>
                    <a:pt x="1145858" y="620238"/>
                  </a:lnTo>
                  <a:cubicBezTo>
                    <a:pt x="1146810" y="630670"/>
                    <a:pt x="1146810" y="642051"/>
                    <a:pt x="1146810" y="653432"/>
                  </a:cubicBezTo>
                  <a:lnTo>
                    <a:pt x="1146810" y="71128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3" name="Google Shape;53;p15"/>
          <p:cNvSpPr/>
          <p:nvPr>
            <p:ph idx="2" type="pic"/>
          </p:nvPr>
        </p:nvSpPr>
        <p:spPr>
          <a:xfrm>
            <a:off x="479612" y="1854200"/>
            <a:ext cx="11231996" cy="50038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54" name="Shape 54"/>
        <p:cNvGrpSpPr/>
        <p:nvPr/>
      </p:nvGrpSpPr>
      <p:grpSpPr>
        <a:xfrm>
          <a:off x="0" y="0"/>
          <a:ext cx="0" cy="0"/>
          <a:chOff x="0" y="0"/>
          <a:chExt cx="0" cy="0"/>
        </a:xfrm>
      </p:grpSpPr>
      <p:sp>
        <p:nvSpPr>
          <p:cNvPr id="55" name="Google Shape;55;p16"/>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6" name="Google Shape;56;p16"/>
          <p:cNvGrpSpPr/>
          <p:nvPr/>
        </p:nvGrpSpPr>
        <p:grpSpPr>
          <a:xfrm>
            <a:off x="11078622" y="458788"/>
            <a:ext cx="632987" cy="680883"/>
            <a:chOff x="7684476" y="458788"/>
            <a:chExt cx="632987" cy="680883"/>
          </a:xfrm>
        </p:grpSpPr>
        <p:sp>
          <p:nvSpPr>
            <p:cNvPr id="57" name="Google Shape;57;p16"/>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6"/>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16"/>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16"/>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61" name="Google Shape;61;p16"/>
          <p:cNvSpPr txBox="1"/>
          <p:nvPr>
            <p:ph idx="2" type="body"/>
          </p:nvPr>
        </p:nvSpPr>
        <p:spPr>
          <a:xfrm>
            <a:off x="3281688" y="18218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3" type="body"/>
          </p:nvPr>
        </p:nvSpPr>
        <p:spPr>
          <a:xfrm>
            <a:off x="3281688" y="21714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6"/>
          <p:cNvSpPr txBox="1"/>
          <p:nvPr>
            <p:ph type="title"/>
          </p:nvPr>
        </p:nvSpPr>
        <p:spPr>
          <a:xfrm>
            <a:off x="480391" y="5032099"/>
            <a:ext cx="2343491" cy="13652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4" type="body"/>
          </p:nvPr>
        </p:nvSpPr>
        <p:spPr>
          <a:xfrm>
            <a:off x="7503551" y="1821809"/>
            <a:ext cx="4208058" cy="7911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6"/>
          <p:cNvSpPr txBox="1"/>
          <p:nvPr>
            <p:ph idx="5" type="body"/>
          </p:nvPr>
        </p:nvSpPr>
        <p:spPr>
          <a:xfrm>
            <a:off x="3281688" y="2727012"/>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6"/>
          <p:cNvSpPr txBox="1"/>
          <p:nvPr>
            <p:ph idx="6" type="body"/>
          </p:nvPr>
        </p:nvSpPr>
        <p:spPr>
          <a:xfrm>
            <a:off x="3281688" y="3076635"/>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6"/>
          <p:cNvSpPr txBox="1"/>
          <p:nvPr>
            <p:ph idx="7" type="body"/>
          </p:nvPr>
        </p:nvSpPr>
        <p:spPr>
          <a:xfrm>
            <a:off x="7503551" y="2724846"/>
            <a:ext cx="4208058" cy="89874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ph idx="8" type="body"/>
          </p:nvPr>
        </p:nvSpPr>
        <p:spPr>
          <a:xfrm>
            <a:off x="3281688" y="36506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6"/>
          <p:cNvSpPr txBox="1"/>
          <p:nvPr>
            <p:ph idx="9" type="body"/>
          </p:nvPr>
        </p:nvSpPr>
        <p:spPr>
          <a:xfrm>
            <a:off x="3281688" y="40002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6"/>
          <p:cNvSpPr txBox="1"/>
          <p:nvPr>
            <p:ph idx="13" type="body"/>
          </p:nvPr>
        </p:nvSpPr>
        <p:spPr>
          <a:xfrm>
            <a:off x="7503551" y="3666017"/>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4" type="body"/>
          </p:nvPr>
        </p:nvSpPr>
        <p:spPr>
          <a:xfrm>
            <a:off x="3281688" y="457198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6"/>
          <p:cNvSpPr txBox="1"/>
          <p:nvPr>
            <p:ph idx="15" type="body"/>
          </p:nvPr>
        </p:nvSpPr>
        <p:spPr>
          <a:xfrm>
            <a:off x="3281688" y="492161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6"/>
          <p:cNvSpPr txBox="1"/>
          <p:nvPr>
            <p:ph idx="16" type="body"/>
          </p:nvPr>
        </p:nvSpPr>
        <p:spPr>
          <a:xfrm>
            <a:off x="3281688" y="5493370"/>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6"/>
          <p:cNvSpPr txBox="1"/>
          <p:nvPr>
            <p:ph idx="17" type="body"/>
          </p:nvPr>
        </p:nvSpPr>
        <p:spPr>
          <a:xfrm>
            <a:off x="3281688" y="5842993"/>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8" type="body"/>
          </p:nvPr>
        </p:nvSpPr>
        <p:spPr>
          <a:xfrm>
            <a:off x="7503551" y="4605022"/>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6"/>
          <p:cNvSpPr txBox="1"/>
          <p:nvPr>
            <p:ph idx="19" type="body"/>
          </p:nvPr>
        </p:nvSpPr>
        <p:spPr>
          <a:xfrm>
            <a:off x="7503551" y="5493370"/>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9" name="Google Shape;79;p14"/>
          <p:cNvGrpSpPr/>
          <p:nvPr/>
        </p:nvGrpSpPr>
        <p:grpSpPr>
          <a:xfrm>
            <a:off x="11078622" y="458788"/>
            <a:ext cx="632987" cy="680883"/>
            <a:chOff x="7684476" y="458788"/>
            <a:chExt cx="632987" cy="680883"/>
          </a:xfrm>
        </p:grpSpPr>
        <p:sp>
          <p:nvSpPr>
            <p:cNvPr id="80" name="Google Shape;80;p14"/>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4"/>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14"/>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14"/>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4" name="Google Shape;84;p14"/>
          <p:cNvSpPr txBox="1"/>
          <p:nvPr>
            <p:ph idx="2" type="body"/>
          </p:nvPr>
        </p:nvSpPr>
        <p:spPr>
          <a:xfrm>
            <a:off x="6557682" y="3193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txBox="1"/>
          <p:nvPr>
            <p:ph idx="3" type="body"/>
          </p:nvPr>
        </p:nvSpPr>
        <p:spPr>
          <a:xfrm>
            <a:off x="6557682" y="4336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4"/>
          <p:cNvSpPr txBox="1"/>
          <p:nvPr>
            <p:ph idx="4" type="body"/>
          </p:nvPr>
        </p:nvSpPr>
        <p:spPr>
          <a:xfrm>
            <a:off x="6557682" y="5479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p:nvPr>
            <p:ph idx="5" type="pic"/>
          </p:nvPr>
        </p:nvSpPr>
        <p:spPr>
          <a:xfrm>
            <a:off x="1045319" y="1674055"/>
            <a:ext cx="3924971" cy="398823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4"/>
          <p:cNvSpPr txBox="1"/>
          <p:nvPr>
            <p:ph type="title"/>
          </p:nvPr>
        </p:nvSpPr>
        <p:spPr>
          <a:xfrm>
            <a:off x="6557682"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9" name="Shape 89"/>
        <p:cNvGrpSpPr/>
        <p:nvPr/>
      </p:nvGrpSpPr>
      <p:grpSpPr>
        <a:xfrm>
          <a:off x="0" y="0"/>
          <a:ext cx="0" cy="0"/>
          <a:chOff x="0" y="0"/>
          <a:chExt cx="0" cy="0"/>
        </a:xfrm>
      </p:grpSpPr>
      <p:sp>
        <p:nvSpPr>
          <p:cNvPr id="90" name="Google Shape;90;p17"/>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1" name="Google Shape;91;p17"/>
          <p:cNvGrpSpPr/>
          <p:nvPr/>
        </p:nvGrpSpPr>
        <p:grpSpPr>
          <a:xfrm>
            <a:off x="11078622" y="458788"/>
            <a:ext cx="632987" cy="680883"/>
            <a:chOff x="7684476" y="458788"/>
            <a:chExt cx="632987" cy="680883"/>
          </a:xfrm>
        </p:grpSpPr>
        <p:sp>
          <p:nvSpPr>
            <p:cNvPr id="92" name="Google Shape;92;p17"/>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7"/>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17"/>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7"/>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eveloper.mozilla.org/en-US/docs/Glossary/IIF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developer.mozilla.org/en-US/docs/Web/JavaScript/Reference/Statements/function" TargetMode="External"/><Relationship Id="rId4" Type="http://schemas.openxmlformats.org/officeDocument/2006/relationships/hyperlink" Target="https://developer.mozilla.org/en-US/docs/Web/JavaScript/Reference/Operators/function" TargetMode="External"/><Relationship Id="rId5" Type="http://schemas.openxmlformats.org/officeDocument/2006/relationships/hyperlink" Target="https://developer.mozilla.org/en-US/docs/Web/JavaScript/Reference/Functions/Arrow_func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eloper.mozilla.org/en-US/docs/Web/JavaScript/Reference/Statements/function" TargetMode="External"/><Relationship Id="rId4" Type="http://schemas.openxmlformats.org/officeDocument/2006/relationships/hyperlink" Target="https://developer.mozilla.org/en-US/docs/Web/JavaScript/Reference/Operators/function" TargetMode="External"/><Relationship Id="rId5" Type="http://schemas.openxmlformats.org/officeDocument/2006/relationships/hyperlink" Target="https://developer.mozilla.org/en-US/docs/Web/JavaScript/Reference/Functions/Arrow_function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5200"/>
              <a:t>JavaScript </a:t>
            </a:r>
            <a:r>
              <a:rPr lang="lt-LT" sz="5200"/>
              <a:t>funkcijos</a:t>
            </a:r>
            <a:endParaRPr sz="5200"/>
          </a:p>
        </p:txBody>
      </p:sp>
      <p:sp>
        <p:nvSpPr>
          <p:cNvPr id="101" name="Google Shape;101;p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JavaScript programavimo kalba</a:t>
            </a:r>
            <a:endParaRPr/>
          </a:p>
        </p:txBody>
      </p:sp>
      <p:sp>
        <p:nvSpPr>
          <p:cNvPr id="102" name="Google Shape;102;p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t-LT"/>
              <a:t>2021</a:t>
            </a:r>
            <a:endParaRPr/>
          </a:p>
        </p:txBody>
      </p:sp>
      <p:sp>
        <p:nvSpPr>
          <p:cNvPr id="103" name="Google Shape;103;p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Dėstytojas</a:t>
            </a:r>
            <a:endParaRPr/>
          </a:p>
          <a:p>
            <a:pPr indent="0" lvl="0" marL="0" rtl="0" algn="l">
              <a:lnSpc>
                <a:spcPct val="90000"/>
              </a:lnSpc>
              <a:spcBef>
                <a:spcPts val="1000"/>
              </a:spcBef>
              <a:spcAft>
                <a:spcPts val="0"/>
              </a:spcAft>
              <a:buClr>
                <a:schemeClr val="dk1"/>
              </a:buClr>
              <a:buSzPts val="1600"/>
              <a:buNone/>
            </a:pPr>
            <a:r>
              <a:t/>
            </a:r>
            <a:endParaRPr/>
          </a:p>
        </p:txBody>
      </p:sp>
      <p:sp>
        <p:nvSpPr>
          <p:cNvPr id="104" name="Google Shape;104;p1"/>
          <p:cNvSpPr/>
          <p:nvPr/>
        </p:nvSpPr>
        <p:spPr>
          <a:xfrm>
            <a:off x="9866240" y="2618264"/>
            <a:ext cx="1835221" cy="464233"/>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LYGIS</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9882117" y="3311271"/>
            <a:ext cx="1835221" cy="464233"/>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DALIS</a:t>
            </a:r>
            <a:endParaRPr b="0" i="0" sz="1400" u="none" cap="none" strike="noStrike">
              <a:solidFill>
                <a:srgbClr val="000000"/>
              </a:solidFill>
              <a:latin typeface="Arial"/>
              <a:ea typeface="Arial"/>
              <a:cs typeface="Arial"/>
              <a:sym typeface="Arial"/>
            </a:endParaRPr>
          </a:p>
        </p:txBody>
      </p:sp>
      <p:pic>
        <p:nvPicPr>
          <p:cNvPr id="106" name="Google Shape;106;p1"/>
          <p:cNvPicPr preferRelativeResize="0"/>
          <p:nvPr>
            <p:ph idx="3" type="pic"/>
          </p:nvPr>
        </p:nvPicPr>
        <p:blipFill rotWithShape="1">
          <a:blip r:embed="rId3">
            <a:alphaModFix/>
          </a:blip>
          <a:srcRect b="0" l="0" r="0" t="0"/>
          <a:stretch/>
        </p:blipFill>
        <p:spPr>
          <a:xfrm>
            <a:off x="10323513" y="458788"/>
            <a:ext cx="1377950" cy="1377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d60b5e5a36_0_64"/>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169" name="Google Shape;169;gd60b5e5a36_0_64"/>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70" name="Google Shape;170;gd60b5e5a36_0_64"/>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Function Declaration (Function Statement)</a:t>
            </a:r>
            <a:endParaRPr b="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Išoriniai kintamieji (outer variables) - Funkcija gali pasiekti ir išorinį kintamąjį.</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i="1" lang="lt-LT" sz="1400"/>
              <a:t>let userName = 'John';</a:t>
            </a:r>
            <a:endParaRPr i="1" sz="1400"/>
          </a:p>
          <a:p>
            <a:pPr indent="0" lvl="0" marL="0" rtl="0" algn="l">
              <a:lnSpc>
                <a:spcPct val="115000"/>
              </a:lnSpc>
              <a:spcBef>
                <a:spcPts val="500"/>
              </a:spcBef>
              <a:spcAft>
                <a:spcPts val="0"/>
              </a:spcAft>
              <a:buClr>
                <a:schemeClr val="dk1"/>
              </a:buClr>
              <a:buSzPts val="1100"/>
              <a:buNone/>
            </a:pPr>
            <a:r>
              <a:t/>
            </a:r>
            <a:endParaRPr i="1" sz="1400"/>
          </a:p>
          <a:p>
            <a:pPr indent="0" lvl="0" marL="0" rtl="0" algn="l">
              <a:lnSpc>
                <a:spcPct val="115000"/>
              </a:lnSpc>
              <a:spcBef>
                <a:spcPts val="500"/>
              </a:spcBef>
              <a:spcAft>
                <a:spcPts val="0"/>
              </a:spcAft>
              <a:buClr>
                <a:schemeClr val="dk1"/>
              </a:buClr>
              <a:buSzPts val="1100"/>
              <a:buNone/>
            </a:pPr>
            <a:r>
              <a:rPr i="1" lang="lt-LT" sz="1400"/>
              <a:t>function showMessage() {</a:t>
            </a:r>
            <a:endParaRPr i="1" sz="1400"/>
          </a:p>
          <a:p>
            <a:pPr indent="0" lvl="0" marL="0" rtl="0" algn="l">
              <a:lnSpc>
                <a:spcPct val="115000"/>
              </a:lnSpc>
              <a:spcBef>
                <a:spcPts val="500"/>
              </a:spcBef>
              <a:spcAft>
                <a:spcPts val="0"/>
              </a:spcAft>
              <a:buClr>
                <a:schemeClr val="dk1"/>
              </a:buClr>
              <a:buSzPts val="1100"/>
              <a:buNone/>
            </a:pPr>
            <a:r>
              <a:rPr i="1" lang="lt-LT" sz="1400"/>
              <a:t>  let message = 'Hello, ' + userName;</a:t>
            </a:r>
            <a:endParaRPr i="1" sz="1400"/>
          </a:p>
          <a:p>
            <a:pPr indent="0" lvl="0" marL="0" rtl="0" algn="l">
              <a:lnSpc>
                <a:spcPct val="115000"/>
              </a:lnSpc>
              <a:spcBef>
                <a:spcPts val="500"/>
              </a:spcBef>
              <a:spcAft>
                <a:spcPts val="0"/>
              </a:spcAft>
              <a:buClr>
                <a:schemeClr val="dk1"/>
              </a:buClr>
              <a:buSzPts val="1100"/>
              <a:buNone/>
            </a:pPr>
            <a:r>
              <a:rPr i="1" lang="lt-LT" sz="1400"/>
              <a:t>  console.log(message);</a:t>
            </a:r>
            <a:endParaRPr i="1" sz="1400"/>
          </a:p>
          <a:p>
            <a:pPr indent="0" lvl="0" marL="0" rtl="0" algn="l">
              <a:lnSpc>
                <a:spcPct val="115000"/>
              </a:lnSpc>
              <a:spcBef>
                <a:spcPts val="500"/>
              </a:spcBef>
              <a:spcAft>
                <a:spcPts val="0"/>
              </a:spcAft>
              <a:buClr>
                <a:schemeClr val="dk1"/>
              </a:buClr>
              <a:buSzPts val="1100"/>
              <a:buNone/>
            </a:pPr>
            <a:r>
              <a:rPr i="1" lang="lt-LT" sz="1400"/>
              <a:t>}</a:t>
            </a:r>
            <a:endParaRPr i="1" sz="1400"/>
          </a:p>
          <a:p>
            <a:pPr indent="0" lvl="0" marL="0" rtl="0" algn="l">
              <a:lnSpc>
                <a:spcPct val="115000"/>
              </a:lnSpc>
              <a:spcBef>
                <a:spcPts val="500"/>
              </a:spcBef>
              <a:spcAft>
                <a:spcPts val="0"/>
              </a:spcAft>
              <a:buClr>
                <a:schemeClr val="dk1"/>
              </a:buClr>
              <a:buSzPts val="1100"/>
              <a:buNone/>
            </a:pPr>
            <a:r>
              <a:t/>
            </a:r>
            <a:endParaRPr i="1" sz="1400"/>
          </a:p>
          <a:p>
            <a:pPr indent="0" lvl="0" marL="0" rtl="0" algn="l">
              <a:lnSpc>
                <a:spcPct val="115000"/>
              </a:lnSpc>
              <a:spcBef>
                <a:spcPts val="500"/>
              </a:spcBef>
              <a:spcAft>
                <a:spcPts val="0"/>
              </a:spcAft>
              <a:buClr>
                <a:schemeClr val="dk1"/>
              </a:buClr>
              <a:buSzPts val="1100"/>
              <a:buNone/>
            </a:pPr>
            <a:r>
              <a:rPr i="1" lang="lt-LT" sz="1400"/>
              <a:t>showMessage(); // Hello, John</a:t>
            </a:r>
            <a:endParaRPr i="1"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d60b5e5a36_0_7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176" name="Google Shape;176;gd60b5e5a36_0_7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77" name="Google Shape;177;gd60b5e5a36_0_7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Function Declaration (Function Statement)</a:t>
            </a:r>
            <a:endParaRPr b="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Išoriniai kintamieji (outer variables) - Funkcija turi visišką prieigą prie išorinio kintamojo (gali jį ir modifikuoti).</a:t>
            </a:r>
            <a:endParaRPr sz="1400"/>
          </a:p>
          <a:p>
            <a:pPr indent="0" lvl="0" marL="0" rtl="0" algn="l">
              <a:lnSpc>
                <a:spcPct val="115000"/>
              </a:lnSpc>
              <a:spcBef>
                <a:spcPts val="500"/>
              </a:spcBef>
              <a:spcAft>
                <a:spcPts val="0"/>
              </a:spcAft>
              <a:buClr>
                <a:schemeClr val="dk1"/>
              </a:buClr>
              <a:buSzPts val="1100"/>
              <a:buNone/>
            </a:pPr>
            <a:r>
              <a:rPr i="1" lang="lt-LT" sz="1400"/>
              <a:t>let userName = 'John';</a:t>
            </a:r>
            <a:endParaRPr i="1" sz="1400"/>
          </a:p>
          <a:p>
            <a:pPr indent="0" lvl="0" marL="0" rtl="0" algn="l">
              <a:lnSpc>
                <a:spcPct val="115000"/>
              </a:lnSpc>
              <a:spcBef>
                <a:spcPts val="500"/>
              </a:spcBef>
              <a:spcAft>
                <a:spcPts val="0"/>
              </a:spcAft>
              <a:buClr>
                <a:schemeClr val="dk1"/>
              </a:buClr>
              <a:buSzPts val="1100"/>
              <a:buNone/>
            </a:pPr>
            <a:r>
              <a:rPr i="1" lang="lt-LT" sz="1400"/>
              <a:t>function showMessage() {</a:t>
            </a:r>
            <a:endParaRPr i="1" sz="1400"/>
          </a:p>
          <a:p>
            <a:pPr indent="0" lvl="0" marL="0" rtl="0" algn="l">
              <a:lnSpc>
                <a:spcPct val="115000"/>
              </a:lnSpc>
              <a:spcBef>
                <a:spcPts val="500"/>
              </a:spcBef>
              <a:spcAft>
                <a:spcPts val="0"/>
              </a:spcAft>
              <a:buClr>
                <a:schemeClr val="dk1"/>
              </a:buClr>
              <a:buSzPts val="1100"/>
              <a:buNone/>
            </a:pPr>
            <a:r>
              <a:rPr i="1" lang="lt-LT" sz="1400"/>
              <a:t>  userName = "Bob"; // (1) changed the outer variable</a:t>
            </a:r>
            <a:endParaRPr i="1" sz="1400"/>
          </a:p>
          <a:p>
            <a:pPr indent="0" lvl="0" marL="0" rtl="0" algn="l">
              <a:lnSpc>
                <a:spcPct val="115000"/>
              </a:lnSpc>
              <a:spcBef>
                <a:spcPts val="500"/>
              </a:spcBef>
              <a:spcAft>
                <a:spcPts val="0"/>
              </a:spcAft>
              <a:buClr>
                <a:schemeClr val="dk1"/>
              </a:buClr>
              <a:buSzPts val="1100"/>
              <a:buNone/>
            </a:pPr>
            <a:r>
              <a:rPr i="1" lang="lt-LT" sz="1400"/>
              <a:t>  let message = 'Hello, ' + userName;</a:t>
            </a:r>
            <a:endParaRPr i="1" sz="1400"/>
          </a:p>
          <a:p>
            <a:pPr indent="0" lvl="0" marL="0" rtl="0" algn="l">
              <a:lnSpc>
                <a:spcPct val="115000"/>
              </a:lnSpc>
              <a:spcBef>
                <a:spcPts val="500"/>
              </a:spcBef>
              <a:spcAft>
                <a:spcPts val="0"/>
              </a:spcAft>
              <a:buClr>
                <a:schemeClr val="dk1"/>
              </a:buClr>
              <a:buSzPts val="1100"/>
              <a:buNone/>
            </a:pPr>
            <a:r>
              <a:rPr i="1" lang="lt-LT" sz="1400"/>
              <a:t>  console.log(message);</a:t>
            </a:r>
            <a:endParaRPr i="1" sz="1400"/>
          </a:p>
          <a:p>
            <a:pPr indent="0" lvl="0" marL="0" rtl="0" algn="l">
              <a:lnSpc>
                <a:spcPct val="115000"/>
              </a:lnSpc>
              <a:spcBef>
                <a:spcPts val="500"/>
              </a:spcBef>
              <a:spcAft>
                <a:spcPts val="0"/>
              </a:spcAft>
              <a:buClr>
                <a:schemeClr val="dk1"/>
              </a:buClr>
              <a:buSzPts val="1100"/>
              <a:buNone/>
            </a:pPr>
            <a:r>
              <a:rPr i="1" lang="lt-LT" sz="1400"/>
              <a:t>}</a:t>
            </a:r>
            <a:endParaRPr i="1" sz="1400"/>
          </a:p>
          <a:p>
            <a:pPr indent="0" lvl="0" marL="0" rtl="0" algn="l">
              <a:lnSpc>
                <a:spcPct val="115000"/>
              </a:lnSpc>
              <a:spcBef>
                <a:spcPts val="500"/>
              </a:spcBef>
              <a:spcAft>
                <a:spcPts val="0"/>
              </a:spcAft>
              <a:buClr>
                <a:schemeClr val="dk1"/>
              </a:buClr>
              <a:buSzPts val="1100"/>
              <a:buNone/>
            </a:pPr>
            <a:r>
              <a:rPr i="1" lang="lt-LT" sz="1400"/>
              <a:t>console.log( userName ); // John before the function call</a:t>
            </a:r>
            <a:endParaRPr i="1" sz="1400"/>
          </a:p>
          <a:p>
            <a:pPr indent="0" lvl="0" marL="0" rtl="0" algn="l">
              <a:lnSpc>
                <a:spcPct val="115000"/>
              </a:lnSpc>
              <a:spcBef>
                <a:spcPts val="500"/>
              </a:spcBef>
              <a:spcAft>
                <a:spcPts val="0"/>
              </a:spcAft>
              <a:buClr>
                <a:schemeClr val="dk1"/>
              </a:buClr>
              <a:buSzPts val="1100"/>
              <a:buNone/>
            </a:pPr>
            <a:r>
              <a:rPr i="1" lang="lt-LT" sz="1400"/>
              <a:t>showMessage();</a:t>
            </a:r>
            <a:endParaRPr i="1" sz="1400"/>
          </a:p>
          <a:p>
            <a:pPr indent="0" lvl="0" marL="0" rtl="0" algn="l">
              <a:lnSpc>
                <a:spcPct val="115000"/>
              </a:lnSpc>
              <a:spcBef>
                <a:spcPts val="500"/>
              </a:spcBef>
              <a:spcAft>
                <a:spcPts val="0"/>
              </a:spcAft>
              <a:buClr>
                <a:schemeClr val="dk1"/>
              </a:buClr>
              <a:buSzPts val="1100"/>
              <a:buNone/>
            </a:pPr>
            <a:r>
              <a:rPr i="1" lang="lt-LT" sz="1400"/>
              <a:t>console.log( userName ); // Bob, the value was modified by the function</a:t>
            </a:r>
            <a:endParaRPr i="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d60b5e5a36_0_76"/>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183" name="Google Shape;183;gd60b5e5a36_0_76"/>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84" name="Google Shape;184;gd60b5e5a36_0_76"/>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sz="1400"/>
              <a:t>SVARBU: Visuotiniai kintamieji (Global variables)</a:t>
            </a:r>
            <a:endParaRPr b="1"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Kintamieji, deklaruojami už bet kurios funkcijos ribų, pavyzdžiui, ankščiau esančiame kode nurodytas userName, vadinami globaliais (global).</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Visuotiniai (globalūs) kintamieji matomi visoms funkcijoms.</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Gera praktika yra sumažinti visuotinių kintamųjų (global variables) naudojimą. Šiuolaikiniame kode jų yra nedaug arba visai nėra. Dauguma kintamųjų priklauso jų funkcijoms.</a:t>
            </a:r>
            <a:endParaRPr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d60b5e5a36_0_82"/>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190" name="Google Shape;190;gd60b5e5a36_0_82"/>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91" name="Google Shape;191;gd60b5e5a36_0_82"/>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Function Declaration (Function Statement)</a:t>
            </a:r>
            <a:endParaRPr b="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Parametrai (Parameters) - galime perduoti savavališkus duomenis į funkcijas naudodami parametrus (dar vadinamus funkcijų argumentais).</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function showMessage(from, text) { // parametrai: from, text</a:t>
            </a:r>
            <a:endParaRPr sz="1400"/>
          </a:p>
          <a:p>
            <a:pPr indent="0" lvl="0" marL="0" rtl="0" algn="l">
              <a:lnSpc>
                <a:spcPct val="115000"/>
              </a:lnSpc>
              <a:spcBef>
                <a:spcPts val="500"/>
              </a:spcBef>
              <a:spcAft>
                <a:spcPts val="0"/>
              </a:spcAft>
              <a:buClr>
                <a:schemeClr val="dk1"/>
              </a:buClr>
              <a:buSzPts val="1100"/>
              <a:buNone/>
            </a:pPr>
            <a:r>
              <a:rPr lang="lt-LT" sz="1400"/>
              <a:t>  console.log(from + ': ' + text);</a:t>
            </a:r>
            <a:endParaRPr sz="1400"/>
          </a:p>
          <a:p>
            <a:pPr indent="0" lvl="0" marL="0" rtl="0" algn="l">
              <a:lnSpc>
                <a:spcPct val="115000"/>
              </a:lnSpc>
              <a:spcBef>
                <a:spcPts val="500"/>
              </a:spcBef>
              <a:spcAft>
                <a:spcPts val="0"/>
              </a:spcAft>
              <a:buClr>
                <a:schemeClr val="dk1"/>
              </a:buClr>
              <a:buSzPts val="1100"/>
              <a:buNone/>
            </a:pPr>
            <a:r>
              <a:rPr lang="lt-LT" sz="1400"/>
              <a:t>}</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showMessage('Ann', 'Hello!'); // Ann: Hello! (*)</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d60b5e5a36_0_9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197" name="Google Shape;197;gd60b5e5a36_0_9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98" name="Google Shape;198;gd60b5e5a36_0_9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Function Declaration (Function Statement)</a:t>
            </a:r>
            <a:endParaRPr b="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Numatytosios vertės (Default values) - Jei parametras nepateikiamas, jo vertė undefined, tokiu atveju reikia nurodyti numatytąsias vertes (default values).</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Pvz., pirmiau minėtą funkciją showMessage(from, text) galima iškviesti vienu argumentu:</a:t>
            </a:r>
            <a:endParaRPr sz="1400"/>
          </a:p>
          <a:p>
            <a:pPr indent="0" lvl="0" marL="0" rtl="0" algn="l">
              <a:lnSpc>
                <a:spcPct val="115000"/>
              </a:lnSpc>
              <a:spcBef>
                <a:spcPts val="500"/>
              </a:spcBef>
              <a:spcAft>
                <a:spcPts val="0"/>
              </a:spcAft>
              <a:buClr>
                <a:schemeClr val="dk1"/>
              </a:buClr>
              <a:buSzPts val="1100"/>
              <a:buNone/>
            </a:pPr>
            <a:r>
              <a:rPr lang="lt-LT" sz="1400"/>
              <a:t>showMessage("Ann");</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Tai nėra klaida. Toks iškvietimas pateiks „Ann: neapibrėžtas“. Nėra teksto, todėl daroma prielaida, kad tekstas === neapibrėžtas.</a:t>
            </a:r>
            <a:endParaRPr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d60b5e5a36_0_96"/>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204" name="Google Shape;204;gd60b5e5a36_0_96"/>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205" name="Google Shape;205;gd60b5e5a36_0_96"/>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Function Declaration (Function Statement)</a:t>
            </a:r>
            <a:endParaRPr b="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Numatytosios vertės (Default values) - Jei parametras nepateikiamas, jo vertė undefined, tokiu atveju reikia nurodyti numatytąsias vertes.</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Jei šiuo atveju norime naudoti „numatytąjį“ tekstą, mes galime jį nurodyti po =:</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i="1" lang="lt-LT" sz="1400"/>
              <a:t>function showMessage(from, text = "no text given") {</a:t>
            </a:r>
            <a:endParaRPr i="1" sz="1400"/>
          </a:p>
          <a:p>
            <a:pPr indent="0" lvl="0" marL="0" rtl="0" algn="l">
              <a:lnSpc>
                <a:spcPct val="115000"/>
              </a:lnSpc>
              <a:spcBef>
                <a:spcPts val="500"/>
              </a:spcBef>
              <a:spcAft>
                <a:spcPts val="0"/>
              </a:spcAft>
              <a:buClr>
                <a:schemeClr val="dk1"/>
              </a:buClr>
              <a:buSzPts val="1100"/>
              <a:buNone/>
            </a:pPr>
            <a:r>
              <a:rPr i="1" lang="lt-LT" sz="1400"/>
              <a:t>  console.log( from + ": " + text );</a:t>
            </a:r>
            <a:endParaRPr i="1" sz="1400"/>
          </a:p>
          <a:p>
            <a:pPr indent="0" lvl="0" marL="0" rtl="0" algn="l">
              <a:lnSpc>
                <a:spcPct val="115000"/>
              </a:lnSpc>
              <a:spcBef>
                <a:spcPts val="500"/>
              </a:spcBef>
              <a:spcAft>
                <a:spcPts val="0"/>
              </a:spcAft>
              <a:buClr>
                <a:schemeClr val="dk1"/>
              </a:buClr>
              <a:buSzPts val="1100"/>
              <a:buNone/>
            </a:pPr>
            <a:r>
              <a:rPr i="1" lang="lt-LT" sz="1400"/>
              <a:t>}</a:t>
            </a:r>
            <a:endParaRPr i="1" sz="1400"/>
          </a:p>
          <a:p>
            <a:pPr indent="0" lvl="0" marL="0" rtl="0" algn="l">
              <a:lnSpc>
                <a:spcPct val="115000"/>
              </a:lnSpc>
              <a:spcBef>
                <a:spcPts val="500"/>
              </a:spcBef>
              <a:spcAft>
                <a:spcPts val="0"/>
              </a:spcAft>
              <a:buClr>
                <a:schemeClr val="dk1"/>
              </a:buClr>
              <a:buSzPts val="1100"/>
              <a:buNone/>
            </a:pPr>
            <a:r>
              <a:t/>
            </a:r>
            <a:endParaRPr i="1" sz="1400"/>
          </a:p>
          <a:p>
            <a:pPr indent="0" lvl="0" marL="0" rtl="0" algn="l">
              <a:lnSpc>
                <a:spcPct val="115000"/>
              </a:lnSpc>
              <a:spcBef>
                <a:spcPts val="500"/>
              </a:spcBef>
              <a:spcAft>
                <a:spcPts val="0"/>
              </a:spcAft>
              <a:buClr>
                <a:schemeClr val="dk1"/>
              </a:buClr>
              <a:buSzPts val="1100"/>
              <a:buNone/>
            </a:pPr>
            <a:r>
              <a:rPr i="1" lang="lt-LT" sz="1400"/>
              <a:t>showMessage("Ann"); // Ann: no text given</a:t>
            </a:r>
            <a:endParaRPr i="1" sz="1400"/>
          </a:p>
          <a:p>
            <a:pPr indent="0" lvl="0" marL="0" rtl="0" algn="l">
              <a:lnSpc>
                <a:spcPct val="115000"/>
              </a:lnSpc>
              <a:spcBef>
                <a:spcPts val="500"/>
              </a:spcBef>
              <a:spcAft>
                <a:spcPts val="0"/>
              </a:spcAft>
              <a:buClr>
                <a:schemeClr val="dk1"/>
              </a:buClr>
              <a:buSzPts val="1100"/>
              <a:buNone/>
            </a:pPr>
            <a:r>
              <a:t/>
            </a:r>
            <a:endParaRPr i="1"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d60b5e5a36_0_102"/>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211" name="Google Shape;211;gd60b5e5a36_0_102"/>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212" name="Google Shape;212;gd60b5e5a36_0_102"/>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Function Declaration (Function Statement)</a:t>
            </a:r>
            <a:endParaRPr b="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Funkcija turi grąžinti vertę (Returning a value).</a:t>
            </a:r>
            <a:endParaRPr sz="1400"/>
          </a:p>
          <a:p>
            <a:pPr indent="0" lvl="0" marL="0" rtl="0" algn="l">
              <a:spcBef>
                <a:spcPts val="500"/>
              </a:spcBef>
              <a:spcAft>
                <a:spcPts val="0"/>
              </a:spcAft>
              <a:buClr>
                <a:schemeClr val="dk1"/>
              </a:buClr>
              <a:buSzPts val="1100"/>
              <a:buNone/>
            </a:pPr>
            <a:r>
              <a:rPr lang="lt-LT" sz="1400"/>
              <a:t>Direktyva </a:t>
            </a:r>
            <a:r>
              <a:rPr i="1" lang="lt-LT" sz="1400"/>
              <a:t>return</a:t>
            </a:r>
            <a:r>
              <a:rPr lang="lt-LT" sz="1400"/>
              <a:t> gali būti, bet kurioje funkcijos vietoje. Kai funkcija ją pasiekia, funkcija sustoja ir vertė grąžinama į iškvietimo kodą (priskirtą rezultatui aukščiau).</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t/>
            </a:r>
            <a:endParaRPr i="1" sz="1400"/>
          </a:p>
          <a:p>
            <a:pPr indent="0" lvl="0" marL="0" rtl="0" algn="l">
              <a:lnSpc>
                <a:spcPct val="115000"/>
              </a:lnSpc>
              <a:spcBef>
                <a:spcPts val="500"/>
              </a:spcBef>
              <a:spcAft>
                <a:spcPts val="0"/>
              </a:spcAft>
              <a:buClr>
                <a:schemeClr val="dk1"/>
              </a:buClr>
              <a:buSzPts val="1100"/>
              <a:buNone/>
            </a:pPr>
            <a:r>
              <a:rPr i="1" lang="lt-LT" sz="1400"/>
              <a:t>let result = sum(1, 2);</a:t>
            </a:r>
            <a:endParaRPr i="1" sz="1400"/>
          </a:p>
          <a:p>
            <a:pPr indent="0" lvl="0" marL="0" rtl="0" algn="l">
              <a:lnSpc>
                <a:spcPct val="115000"/>
              </a:lnSpc>
              <a:spcBef>
                <a:spcPts val="500"/>
              </a:spcBef>
              <a:spcAft>
                <a:spcPts val="0"/>
              </a:spcAft>
              <a:buClr>
                <a:schemeClr val="dk1"/>
              </a:buClr>
              <a:buSzPts val="1100"/>
              <a:buNone/>
            </a:pPr>
            <a:r>
              <a:rPr i="1" lang="lt-LT" sz="1400"/>
              <a:t>console.log( result ); // 3</a:t>
            </a:r>
            <a:endParaRPr i="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d60b5e5a36_0_108"/>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218" name="Google Shape;218;gd60b5e5a36_0_108"/>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219" name="Google Shape;219;gd60b5e5a36_0_108"/>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Function Declaration (Function Statement)</a:t>
            </a:r>
            <a:endParaRPr b="1" sz="1400"/>
          </a:p>
          <a:p>
            <a:pPr indent="0" lvl="0" marL="0" rtl="0" algn="l">
              <a:lnSpc>
                <a:spcPct val="115000"/>
              </a:lnSpc>
              <a:spcBef>
                <a:spcPts val="500"/>
              </a:spcBef>
              <a:spcAft>
                <a:spcPts val="0"/>
              </a:spcAft>
              <a:buClr>
                <a:schemeClr val="dk1"/>
              </a:buClr>
              <a:buSzPts val="1100"/>
              <a:buNone/>
            </a:pPr>
            <a:r>
              <a:rPr i="1" lang="lt-LT" sz="1000"/>
              <a:t>function checkAge(age) {</a:t>
            </a:r>
            <a:endParaRPr i="1" sz="1000"/>
          </a:p>
          <a:p>
            <a:pPr indent="0" lvl="0" marL="0" rtl="0" algn="l">
              <a:lnSpc>
                <a:spcPct val="115000"/>
              </a:lnSpc>
              <a:spcBef>
                <a:spcPts val="500"/>
              </a:spcBef>
              <a:spcAft>
                <a:spcPts val="0"/>
              </a:spcAft>
              <a:buClr>
                <a:schemeClr val="dk1"/>
              </a:buClr>
              <a:buSzPts val="1100"/>
              <a:buNone/>
            </a:pPr>
            <a:r>
              <a:rPr i="1" lang="lt-LT" sz="1000"/>
              <a:t>  if (age &gt;= 18) {</a:t>
            </a:r>
            <a:endParaRPr i="1" sz="1000"/>
          </a:p>
          <a:p>
            <a:pPr indent="0" lvl="0" marL="0" rtl="0" algn="l">
              <a:lnSpc>
                <a:spcPct val="115000"/>
              </a:lnSpc>
              <a:spcBef>
                <a:spcPts val="500"/>
              </a:spcBef>
              <a:spcAft>
                <a:spcPts val="0"/>
              </a:spcAft>
              <a:buClr>
                <a:schemeClr val="dk1"/>
              </a:buClr>
              <a:buSzPts val="1100"/>
              <a:buNone/>
            </a:pPr>
            <a:r>
              <a:rPr i="1" lang="lt-LT" sz="1000"/>
              <a:t>    return true;</a:t>
            </a:r>
            <a:endParaRPr i="1" sz="1000"/>
          </a:p>
          <a:p>
            <a:pPr indent="0" lvl="0" marL="0" rtl="0" algn="l">
              <a:lnSpc>
                <a:spcPct val="115000"/>
              </a:lnSpc>
              <a:spcBef>
                <a:spcPts val="500"/>
              </a:spcBef>
              <a:spcAft>
                <a:spcPts val="0"/>
              </a:spcAft>
              <a:buClr>
                <a:schemeClr val="dk1"/>
              </a:buClr>
              <a:buSzPts val="1100"/>
              <a:buNone/>
            </a:pPr>
            <a:r>
              <a:rPr i="1" lang="lt-LT" sz="1000"/>
              <a:t>  } else {</a:t>
            </a:r>
            <a:endParaRPr i="1" sz="1000"/>
          </a:p>
          <a:p>
            <a:pPr indent="0" lvl="0" marL="0" rtl="0" algn="l">
              <a:lnSpc>
                <a:spcPct val="115000"/>
              </a:lnSpc>
              <a:spcBef>
                <a:spcPts val="500"/>
              </a:spcBef>
              <a:spcAft>
                <a:spcPts val="0"/>
              </a:spcAft>
              <a:buClr>
                <a:schemeClr val="dk1"/>
              </a:buClr>
              <a:buSzPts val="1100"/>
              <a:buNone/>
            </a:pPr>
            <a:r>
              <a:rPr i="1" lang="lt-LT" sz="1000"/>
              <a:t>    return confirm('Do you have permission from your parents?');</a:t>
            </a:r>
            <a:endParaRPr i="1" sz="1000"/>
          </a:p>
          <a:p>
            <a:pPr indent="0" lvl="0" marL="0" rtl="0" algn="l">
              <a:lnSpc>
                <a:spcPct val="115000"/>
              </a:lnSpc>
              <a:spcBef>
                <a:spcPts val="500"/>
              </a:spcBef>
              <a:spcAft>
                <a:spcPts val="0"/>
              </a:spcAft>
              <a:buClr>
                <a:schemeClr val="dk1"/>
              </a:buClr>
              <a:buSzPts val="1100"/>
              <a:buNone/>
            </a:pPr>
            <a:r>
              <a:rPr i="1" lang="lt-LT" sz="1000"/>
              <a:t>  }</a:t>
            </a:r>
            <a:endParaRPr i="1" sz="1000"/>
          </a:p>
          <a:p>
            <a:pPr indent="0" lvl="0" marL="0" rtl="0" algn="l">
              <a:lnSpc>
                <a:spcPct val="115000"/>
              </a:lnSpc>
              <a:spcBef>
                <a:spcPts val="500"/>
              </a:spcBef>
              <a:spcAft>
                <a:spcPts val="0"/>
              </a:spcAft>
              <a:buClr>
                <a:schemeClr val="dk1"/>
              </a:buClr>
              <a:buSzPts val="1100"/>
              <a:buNone/>
            </a:pPr>
            <a:r>
              <a:rPr i="1" lang="lt-LT" sz="1000"/>
              <a:t>}</a:t>
            </a:r>
            <a:endParaRPr i="1" sz="1000"/>
          </a:p>
          <a:p>
            <a:pPr indent="0" lvl="0" marL="0" rtl="0" algn="l">
              <a:lnSpc>
                <a:spcPct val="115000"/>
              </a:lnSpc>
              <a:spcBef>
                <a:spcPts val="500"/>
              </a:spcBef>
              <a:spcAft>
                <a:spcPts val="0"/>
              </a:spcAft>
              <a:buClr>
                <a:schemeClr val="dk1"/>
              </a:buClr>
              <a:buSzPts val="1100"/>
              <a:buNone/>
            </a:pPr>
            <a:r>
              <a:t/>
            </a:r>
            <a:endParaRPr i="1" sz="1000"/>
          </a:p>
          <a:p>
            <a:pPr indent="0" lvl="0" marL="0" rtl="0" algn="l">
              <a:lnSpc>
                <a:spcPct val="115000"/>
              </a:lnSpc>
              <a:spcBef>
                <a:spcPts val="500"/>
              </a:spcBef>
              <a:spcAft>
                <a:spcPts val="0"/>
              </a:spcAft>
              <a:buClr>
                <a:schemeClr val="dk1"/>
              </a:buClr>
              <a:buSzPts val="1100"/>
              <a:buNone/>
            </a:pPr>
            <a:r>
              <a:rPr i="1" lang="lt-LT" sz="1000"/>
              <a:t>let age = prompt('How old are you?', 18);</a:t>
            </a:r>
            <a:endParaRPr i="1" sz="1000"/>
          </a:p>
          <a:p>
            <a:pPr indent="0" lvl="0" marL="0" rtl="0" algn="l">
              <a:lnSpc>
                <a:spcPct val="115000"/>
              </a:lnSpc>
              <a:spcBef>
                <a:spcPts val="500"/>
              </a:spcBef>
              <a:spcAft>
                <a:spcPts val="0"/>
              </a:spcAft>
              <a:buClr>
                <a:schemeClr val="dk1"/>
              </a:buClr>
              <a:buSzPts val="1100"/>
              <a:buNone/>
            </a:pPr>
            <a:r>
              <a:rPr i="1" lang="lt-LT" sz="1000"/>
              <a:t>if ( checkAge(age) ) {</a:t>
            </a:r>
            <a:endParaRPr i="1" sz="1000"/>
          </a:p>
          <a:p>
            <a:pPr indent="0" lvl="0" marL="0" rtl="0" algn="l">
              <a:lnSpc>
                <a:spcPct val="115000"/>
              </a:lnSpc>
              <a:spcBef>
                <a:spcPts val="500"/>
              </a:spcBef>
              <a:spcAft>
                <a:spcPts val="0"/>
              </a:spcAft>
              <a:buClr>
                <a:schemeClr val="dk1"/>
              </a:buClr>
              <a:buSzPts val="1100"/>
              <a:buNone/>
            </a:pPr>
            <a:r>
              <a:rPr i="1" lang="lt-LT" sz="1000"/>
              <a:t>  alert( 'Access granted' );</a:t>
            </a:r>
            <a:endParaRPr i="1" sz="1000"/>
          </a:p>
          <a:p>
            <a:pPr indent="0" lvl="0" marL="0" rtl="0" algn="l">
              <a:lnSpc>
                <a:spcPct val="115000"/>
              </a:lnSpc>
              <a:spcBef>
                <a:spcPts val="500"/>
              </a:spcBef>
              <a:spcAft>
                <a:spcPts val="0"/>
              </a:spcAft>
              <a:buClr>
                <a:schemeClr val="dk1"/>
              </a:buClr>
              <a:buSzPts val="1100"/>
              <a:buNone/>
            </a:pPr>
            <a:r>
              <a:rPr i="1" lang="lt-LT" sz="1000"/>
              <a:t>} else {</a:t>
            </a:r>
            <a:endParaRPr i="1" sz="1000"/>
          </a:p>
          <a:p>
            <a:pPr indent="0" lvl="0" marL="0" rtl="0" algn="l">
              <a:lnSpc>
                <a:spcPct val="115000"/>
              </a:lnSpc>
              <a:spcBef>
                <a:spcPts val="500"/>
              </a:spcBef>
              <a:spcAft>
                <a:spcPts val="0"/>
              </a:spcAft>
              <a:buClr>
                <a:schemeClr val="dk1"/>
              </a:buClr>
              <a:buSzPts val="1100"/>
              <a:buNone/>
            </a:pPr>
            <a:r>
              <a:rPr i="1" lang="lt-LT" sz="1000"/>
              <a:t>  alert( 'Access denied' );</a:t>
            </a:r>
            <a:endParaRPr i="1" sz="1000"/>
          </a:p>
          <a:p>
            <a:pPr indent="0" lvl="0" marL="0" rtl="0" algn="l">
              <a:lnSpc>
                <a:spcPct val="115000"/>
              </a:lnSpc>
              <a:spcBef>
                <a:spcPts val="500"/>
              </a:spcBef>
              <a:spcAft>
                <a:spcPts val="0"/>
              </a:spcAft>
              <a:buClr>
                <a:schemeClr val="dk1"/>
              </a:buClr>
              <a:buSzPts val="1100"/>
              <a:buNone/>
            </a:pPr>
            <a:r>
              <a:rPr i="1" lang="lt-LT" sz="1000"/>
              <a:t>}</a:t>
            </a:r>
            <a:endParaRPr i="1" sz="1000"/>
          </a:p>
          <a:p>
            <a:pPr indent="0" lvl="0" marL="0" rtl="0" algn="l">
              <a:lnSpc>
                <a:spcPct val="115000"/>
              </a:lnSpc>
              <a:spcBef>
                <a:spcPts val="500"/>
              </a:spcBef>
              <a:spcAft>
                <a:spcPts val="0"/>
              </a:spcAft>
              <a:buClr>
                <a:schemeClr val="dk1"/>
              </a:buClr>
              <a:buSzPts val="1100"/>
              <a:buNone/>
            </a:pPr>
            <a:r>
              <a:t/>
            </a:r>
            <a:endParaRPr sz="10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d60b5e5a36_0_114"/>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225" name="Google Shape;225;gd60b5e5a36_0_114"/>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226" name="Google Shape;226;gd60b5e5a36_0_114"/>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sz="1400"/>
              <a:t>Function Declaration (Function Statement)</a:t>
            </a:r>
            <a:endParaRPr b="1" sz="1400"/>
          </a:p>
          <a:p>
            <a:pPr indent="0" lvl="0" marL="0" rtl="0" algn="l">
              <a:spcBef>
                <a:spcPts val="500"/>
              </a:spcBef>
              <a:spcAft>
                <a:spcPts val="0"/>
              </a:spcAft>
              <a:buClr>
                <a:schemeClr val="dk1"/>
              </a:buClr>
              <a:buSzPts val="1100"/>
              <a:buNone/>
            </a:pPr>
            <a:r>
              <a:t/>
            </a:r>
            <a:endParaRPr sz="1400" u="sng"/>
          </a:p>
          <a:p>
            <a:pPr indent="0" lvl="0" marL="0" rtl="0" algn="l">
              <a:spcBef>
                <a:spcPts val="500"/>
              </a:spcBef>
              <a:spcAft>
                <a:spcPts val="0"/>
              </a:spcAft>
              <a:buClr>
                <a:schemeClr val="dk1"/>
              </a:buClr>
              <a:buSzPts val="1100"/>
              <a:buNone/>
            </a:pPr>
            <a:r>
              <a:rPr lang="lt-LT" sz="1400"/>
              <a:t>Funkcijos įvardijimas</a:t>
            </a:r>
            <a:endParaRPr sz="1400"/>
          </a:p>
          <a:p>
            <a:pPr indent="0" lvl="0" marL="0" rtl="0" algn="l">
              <a:spcBef>
                <a:spcPts val="500"/>
              </a:spcBef>
              <a:spcAft>
                <a:spcPts val="0"/>
              </a:spcAft>
              <a:buClr>
                <a:schemeClr val="dk1"/>
              </a:buClr>
              <a:buSzPts val="1100"/>
              <a:buNone/>
            </a:pPr>
            <a:r>
              <a:rPr lang="lt-LT" sz="1400"/>
              <a:t>Funkcijos yra veiksmai. Taigi jų pavadinimas dažniausiai yra veiksmažodis. Jis turėtų būti trumpas, kiek įmanoma tikslesnis ir aprašyti, ką atlieka funkcija, kad kas nors, perskaitęs kodą, gautų nuorodą, ką funkcija atlieka.</a:t>
            </a:r>
            <a:endParaRPr sz="1400"/>
          </a:p>
          <a:p>
            <a:pPr indent="0" lvl="0" marL="0" rtl="0" algn="l">
              <a:spcBef>
                <a:spcPts val="500"/>
              </a:spcBef>
              <a:spcAft>
                <a:spcPts val="0"/>
              </a:spcAft>
              <a:buClr>
                <a:schemeClr val="dk1"/>
              </a:buClr>
              <a:buSzPts val="1100"/>
              <a:buNone/>
            </a:pPr>
            <a:r>
              <a:t/>
            </a:r>
            <a:endParaRPr sz="1400" u="sng"/>
          </a:p>
          <a:p>
            <a:pPr indent="0" lvl="0" marL="0" rtl="0" algn="l">
              <a:spcBef>
                <a:spcPts val="500"/>
              </a:spcBef>
              <a:spcAft>
                <a:spcPts val="0"/>
              </a:spcAft>
              <a:buClr>
                <a:schemeClr val="dk1"/>
              </a:buClr>
              <a:buSzPts val="1100"/>
              <a:buNone/>
            </a:pPr>
            <a:r>
              <a:rPr lang="lt-LT" sz="1400"/>
              <a:t>Pvz., Funkcijos, kurios prasideda žodžiu “show“, paprastai ką nors rodo.</a:t>
            </a:r>
            <a:endParaRPr sz="1400"/>
          </a:p>
          <a:p>
            <a:pPr indent="0" lvl="0" marL="0" rtl="0" algn="l">
              <a:spcBef>
                <a:spcPts val="500"/>
              </a:spcBef>
              <a:spcAft>
                <a:spcPts val="0"/>
              </a:spcAft>
              <a:buClr>
                <a:schemeClr val="dk1"/>
              </a:buClr>
              <a:buSzPts val="1100"/>
              <a:buNone/>
            </a:pPr>
            <a:r>
              <a:rPr lang="lt-LT" sz="1400"/>
              <a:t>"get…" – return a value,</a:t>
            </a:r>
            <a:endParaRPr sz="1400"/>
          </a:p>
          <a:p>
            <a:pPr indent="0" lvl="0" marL="0" rtl="0" algn="l">
              <a:spcBef>
                <a:spcPts val="500"/>
              </a:spcBef>
              <a:spcAft>
                <a:spcPts val="0"/>
              </a:spcAft>
              <a:buClr>
                <a:schemeClr val="dk1"/>
              </a:buClr>
              <a:buSzPts val="1100"/>
              <a:buNone/>
            </a:pPr>
            <a:r>
              <a:rPr lang="lt-LT" sz="1400"/>
              <a:t>"calc…" – calculate something,</a:t>
            </a:r>
            <a:endParaRPr sz="1400"/>
          </a:p>
          <a:p>
            <a:pPr indent="0" lvl="0" marL="0" rtl="0" algn="l">
              <a:spcBef>
                <a:spcPts val="500"/>
              </a:spcBef>
              <a:spcAft>
                <a:spcPts val="0"/>
              </a:spcAft>
              <a:buClr>
                <a:schemeClr val="dk1"/>
              </a:buClr>
              <a:buSzPts val="1100"/>
              <a:buNone/>
            </a:pPr>
            <a:r>
              <a:rPr lang="lt-LT" sz="1400"/>
              <a:t>"create…" – create something,</a:t>
            </a:r>
            <a:endParaRPr sz="1400"/>
          </a:p>
          <a:p>
            <a:pPr indent="0" lvl="0" marL="0" rtl="0" algn="l">
              <a:spcBef>
                <a:spcPts val="500"/>
              </a:spcBef>
              <a:spcAft>
                <a:spcPts val="0"/>
              </a:spcAft>
              <a:buClr>
                <a:schemeClr val="dk1"/>
              </a:buClr>
              <a:buSzPts val="1100"/>
              <a:buNone/>
            </a:pPr>
            <a:r>
              <a:rPr lang="lt-LT" sz="1400"/>
              <a:t>"check…" – check something and return a boolean, etc.</a:t>
            </a:r>
            <a:endParaRPr sz="1400"/>
          </a:p>
          <a:p>
            <a:pPr indent="0" lvl="0" marL="0" rtl="0" algn="l">
              <a:spcBef>
                <a:spcPts val="500"/>
              </a:spcBef>
              <a:spcAft>
                <a:spcPts val="0"/>
              </a:spcAft>
              <a:buClr>
                <a:schemeClr val="dk1"/>
              </a:buClr>
              <a:buSzPts val="1100"/>
              <a:buNone/>
            </a:pPr>
            <a:r>
              <a:t/>
            </a:r>
            <a:endParaRPr sz="1400" u="sng"/>
          </a:p>
          <a:p>
            <a:pPr indent="0" lvl="0" marL="0" rtl="0" algn="l">
              <a:spcBef>
                <a:spcPts val="500"/>
              </a:spcBef>
              <a:spcAft>
                <a:spcPts val="0"/>
              </a:spcAft>
              <a:buClr>
                <a:schemeClr val="dk1"/>
              </a:buClr>
              <a:buSzPts val="1100"/>
              <a:buNone/>
            </a:pPr>
            <a:r>
              <a:t/>
            </a:r>
            <a:endParaRPr sz="1400" u="sng"/>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d3a8eaa4f2_0_63"/>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32" name="Google Shape;232;gd3a8eaa4f2_0_63"/>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lt-LT">
                <a:solidFill>
                  <a:schemeClr val="lt1"/>
                </a:solidFill>
              </a:rPr>
              <a:t>Function Declaration (Function Statement)</a:t>
            </a:r>
            <a:endParaRPr b="1">
              <a:solidFill>
                <a:schemeClr val="lt1"/>
              </a:solidFill>
            </a:endParaRPr>
          </a:p>
          <a:p>
            <a:pPr indent="0" lvl="0" marL="0" rtl="0" algn="l">
              <a:spcBef>
                <a:spcPts val="500"/>
              </a:spcBef>
              <a:spcAft>
                <a:spcPts val="0"/>
              </a:spcAft>
              <a:buClr>
                <a:schemeClr val="dk1"/>
              </a:buClr>
              <a:buSzPts val="1100"/>
              <a:buFont typeface="Arial"/>
              <a:buNone/>
            </a:pPr>
            <a:r>
              <a:t/>
            </a:r>
            <a:endParaRPr>
              <a:solidFill>
                <a:schemeClr val="lt1"/>
              </a:solidFill>
            </a:endParaRPr>
          </a:p>
          <a:p>
            <a:pPr indent="0" lvl="0" marL="0" rtl="0" algn="l">
              <a:spcBef>
                <a:spcPts val="500"/>
              </a:spcBef>
              <a:spcAft>
                <a:spcPts val="0"/>
              </a:spcAft>
              <a:buClr>
                <a:schemeClr val="dk1"/>
              </a:buClr>
              <a:buSzPts val="1100"/>
              <a:buFont typeface="Arial"/>
              <a:buNone/>
            </a:pPr>
            <a:r>
              <a:rPr lang="lt-LT">
                <a:solidFill>
                  <a:schemeClr val="lt1"/>
                </a:solidFill>
              </a:rPr>
              <a:t>Ar skirsis grąžinama vertė?</a:t>
            </a:r>
            <a:endParaRPr>
              <a:solidFill>
                <a:schemeClr val="lt1"/>
              </a:solidFill>
            </a:endParaRPr>
          </a:p>
          <a:p>
            <a:pPr indent="0" lvl="0" marL="0" rtl="0" algn="l">
              <a:spcBef>
                <a:spcPts val="500"/>
              </a:spcBef>
              <a:spcAft>
                <a:spcPts val="0"/>
              </a:spcAft>
              <a:buClr>
                <a:schemeClr val="dk1"/>
              </a:buClr>
              <a:buSzPts val="1100"/>
              <a:buFont typeface="Arial"/>
              <a:buNone/>
            </a:pPr>
            <a:r>
              <a:t/>
            </a:r>
            <a:endParaRPr>
              <a:solidFill>
                <a:schemeClr val="lt1"/>
              </a:solidFill>
            </a:endParaRPr>
          </a:p>
          <a:p>
            <a:pPr indent="0" lvl="0" marL="0" marR="0" rtl="0" algn="l">
              <a:lnSpc>
                <a:spcPct val="115000"/>
              </a:lnSpc>
              <a:spcBef>
                <a:spcPts val="500"/>
              </a:spcBef>
              <a:spcAft>
                <a:spcPts val="500"/>
              </a:spcAft>
              <a:buClr>
                <a:srgbClr val="000000"/>
              </a:buClr>
              <a:buSzPts val="1400"/>
              <a:buFont typeface="Arial"/>
              <a:buNone/>
            </a:pPr>
            <a:r>
              <a:t/>
            </a:r>
            <a:endParaRPr>
              <a:solidFill>
                <a:schemeClr val="lt1"/>
              </a:solidFill>
            </a:endParaRPr>
          </a:p>
        </p:txBody>
      </p:sp>
      <p:sp>
        <p:nvSpPr>
          <p:cNvPr id="233" name="Google Shape;233;gd3a8eaa4f2_0_63"/>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a:t>
            </a:r>
            <a:r>
              <a:rPr b="1" lang="lt-LT" sz="1600">
                <a:solidFill>
                  <a:schemeClr val="lt1"/>
                </a:solidFill>
              </a:rPr>
              <a:t>1</a:t>
            </a:r>
            <a:endParaRPr b="0" i="0" sz="1400" u="none" cap="none" strike="noStrike">
              <a:solidFill>
                <a:srgbClr val="000000"/>
              </a:solidFill>
              <a:latin typeface="Arial"/>
              <a:ea typeface="Arial"/>
              <a:cs typeface="Arial"/>
              <a:sym typeface="Arial"/>
            </a:endParaRPr>
          </a:p>
        </p:txBody>
      </p:sp>
      <p:pic>
        <p:nvPicPr>
          <p:cNvPr id="234" name="Google Shape;234;gd3a8eaa4f2_0_63"/>
          <p:cNvPicPr preferRelativeResize="0"/>
          <p:nvPr/>
        </p:nvPicPr>
        <p:blipFill>
          <a:blip r:embed="rId3">
            <a:alphaModFix/>
          </a:blip>
          <a:stretch>
            <a:fillRect/>
          </a:stretch>
        </p:blipFill>
        <p:spPr>
          <a:xfrm>
            <a:off x="480398" y="3446873"/>
            <a:ext cx="4339099" cy="1786700"/>
          </a:xfrm>
          <a:prstGeom prst="rect">
            <a:avLst/>
          </a:prstGeom>
          <a:noFill/>
          <a:ln>
            <a:noFill/>
          </a:ln>
        </p:spPr>
      </p:pic>
      <p:pic>
        <p:nvPicPr>
          <p:cNvPr id="235" name="Google Shape;235;gd3a8eaa4f2_0_63"/>
          <p:cNvPicPr preferRelativeResize="0"/>
          <p:nvPr/>
        </p:nvPicPr>
        <p:blipFill>
          <a:blip r:embed="rId4">
            <a:alphaModFix/>
          </a:blip>
          <a:stretch>
            <a:fillRect/>
          </a:stretch>
        </p:blipFill>
        <p:spPr>
          <a:xfrm>
            <a:off x="4970400" y="3538825"/>
            <a:ext cx="4179875" cy="160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8177118b2_0_0"/>
          <p:cNvSpPr txBox="1"/>
          <p:nvPr>
            <p:ph idx="1" type="body"/>
          </p:nvPr>
        </p:nvSpPr>
        <p:spPr>
          <a:xfrm>
            <a:off x="480402" y="460650"/>
            <a:ext cx="67830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a:p>
        </p:txBody>
      </p:sp>
      <p:sp>
        <p:nvSpPr>
          <p:cNvPr id="112" name="Google Shape;112;gc8177118b2_0_0"/>
          <p:cNvSpPr txBox="1"/>
          <p:nvPr>
            <p:ph type="title"/>
          </p:nvPr>
        </p:nvSpPr>
        <p:spPr>
          <a:xfrm>
            <a:off x="480391" y="1371706"/>
            <a:ext cx="5154000" cy="136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p:nvPr>
            <p:ph idx="2" type="body"/>
          </p:nvPr>
        </p:nvSpPr>
        <p:spPr>
          <a:xfrm>
            <a:off x="1355075" y="335420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JavaScript </a:t>
            </a:r>
            <a:r>
              <a:rPr lang="lt-LT" sz="1800"/>
              <a:t>funkcijos</a:t>
            </a:r>
            <a:endParaRPr sz="180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d60b5e5a36_0_136"/>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41" name="Google Shape;241;gd60b5e5a36_0_136"/>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lt-LT">
                <a:solidFill>
                  <a:schemeClr val="dk2"/>
                </a:solidFill>
              </a:rPr>
              <a:t>Funkcija grąžins true, jei parametro amžius yra didesnis nei 18 metų.</a:t>
            </a:r>
            <a:endParaRPr>
              <a:solidFill>
                <a:schemeClr val="dk2"/>
              </a:solidFill>
            </a:endParaRPr>
          </a:p>
          <a:p>
            <a:pPr indent="0" lvl="0" marL="0" rtl="0" algn="l">
              <a:lnSpc>
                <a:spcPct val="115000"/>
              </a:lnSpc>
              <a:spcBef>
                <a:spcPts val="500"/>
              </a:spcBef>
              <a:spcAft>
                <a:spcPts val="0"/>
              </a:spcAft>
              <a:buClr>
                <a:schemeClr val="dk1"/>
              </a:buClr>
              <a:buSzPts val="1100"/>
              <a:buFont typeface="Arial"/>
              <a:buNone/>
            </a:pPr>
            <a:r>
              <a:rPr i="1" lang="lt-LT">
                <a:solidFill>
                  <a:schemeClr val="dk2"/>
                </a:solidFill>
              </a:rPr>
              <a:t>function checkAge(age) {</a:t>
            </a:r>
            <a:endParaRPr i="1">
              <a:solidFill>
                <a:schemeClr val="dk2"/>
              </a:solidFill>
            </a:endParaRPr>
          </a:p>
          <a:p>
            <a:pPr indent="0" lvl="0" marL="0" rtl="0" algn="l">
              <a:lnSpc>
                <a:spcPct val="115000"/>
              </a:lnSpc>
              <a:spcBef>
                <a:spcPts val="500"/>
              </a:spcBef>
              <a:spcAft>
                <a:spcPts val="0"/>
              </a:spcAft>
              <a:buClr>
                <a:schemeClr val="dk1"/>
              </a:buClr>
              <a:buSzPts val="1100"/>
              <a:buFont typeface="Arial"/>
              <a:buNone/>
            </a:pPr>
            <a:r>
              <a:rPr i="1" lang="lt-LT">
                <a:solidFill>
                  <a:schemeClr val="dk2"/>
                </a:solidFill>
              </a:rPr>
              <a:t>  if (age &gt; 18) {</a:t>
            </a:r>
            <a:endParaRPr i="1">
              <a:solidFill>
                <a:schemeClr val="dk2"/>
              </a:solidFill>
            </a:endParaRPr>
          </a:p>
          <a:p>
            <a:pPr indent="0" lvl="0" marL="0" rtl="0" algn="l">
              <a:lnSpc>
                <a:spcPct val="115000"/>
              </a:lnSpc>
              <a:spcBef>
                <a:spcPts val="500"/>
              </a:spcBef>
              <a:spcAft>
                <a:spcPts val="0"/>
              </a:spcAft>
              <a:buClr>
                <a:schemeClr val="dk1"/>
              </a:buClr>
              <a:buSzPts val="1100"/>
              <a:buFont typeface="Arial"/>
              <a:buNone/>
            </a:pPr>
            <a:r>
              <a:rPr i="1" lang="lt-LT">
                <a:solidFill>
                  <a:schemeClr val="dk2"/>
                </a:solidFill>
              </a:rPr>
              <a:t>    return true; //console.log(true)</a:t>
            </a:r>
            <a:endParaRPr i="1">
              <a:solidFill>
                <a:schemeClr val="dk2"/>
              </a:solidFill>
            </a:endParaRPr>
          </a:p>
          <a:p>
            <a:pPr indent="0" lvl="0" marL="0" rtl="0" algn="l">
              <a:lnSpc>
                <a:spcPct val="115000"/>
              </a:lnSpc>
              <a:spcBef>
                <a:spcPts val="500"/>
              </a:spcBef>
              <a:spcAft>
                <a:spcPts val="0"/>
              </a:spcAft>
              <a:buClr>
                <a:schemeClr val="dk1"/>
              </a:buClr>
              <a:buSzPts val="1100"/>
              <a:buFont typeface="Arial"/>
              <a:buNone/>
            </a:pPr>
            <a:r>
              <a:rPr i="1" lang="lt-LT">
                <a:solidFill>
                  <a:schemeClr val="dk2"/>
                </a:solidFill>
              </a:rPr>
              <a:t>  } else {</a:t>
            </a:r>
            <a:endParaRPr i="1">
              <a:solidFill>
                <a:schemeClr val="dk2"/>
              </a:solidFill>
            </a:endParaRPr>
          </a:p>
          <a:p>
            <a:pPr indent="0" lvl="0" marL="0" rtl="0" algn="l">
              <a:lnSpc>
                <a:spcPct val="115000"/>
              </a:lnSpc>
              <a:spcBef>
                <a:spcPts val="500"/>
              </a:spcBef>
              <a:spcAft>
                <a:spcPts val="0"/>
              </a:spcAft>
              <a:buClr>
                <a:schemeClr val="dk1"/>
              </a:buClr>
              <a:buSzPts val="1100"/>
              <a:buFont typeface="Arial"/>
              <a:buNone/>
            </a:pPr>
            <a:r>
              <a:rPr i="1" lang="lt-LT">
                <a:solidFill>
                  <a:schemeClr val="dk2"/>
                </a:solidFill>
              </a:rPr>
              <a:t>    return confirm('Did parents allow you?');</a:t>
            </a:r>
            <a:endParaRPr i="1">
              <a:solidFill>
                <a:schemeClr val="dk2"/>
              </a:solidFill>
            </a:endParaRPr>
          </a:p>
          <a:p>
            <a:pPr indent="0" lvl="0" marL="0" rtl="0" algn="l">
              <a:lnSpc>
                <a:spcPct val="115000"/>
              </a:lnSpc>
              <a:spcBef>
                <a:spcPts val="500"/>
              </a:spcBef>
              <a:spcAft>
                <a:spcPts val="0"/>
              </a:spcAft>
              <a:buClr>
                <a:schemeClr val="dk1"/>
              </a:buClr>
              <a:buSzPts val="1100"/>
              <a:buFont typeface="Arial"/>
              <a:buNone/>
            </a:pPr>
            <a:r>
              <a:rPr i="1" lang="lt-LT">
                <a:solidFill>
                  <a:schemeClr val="dk2"/>
                </a:solidFill>
              </a:rPr>
              <a:t>  }</a:t>
            </a:r>
            <a:endParaRPr i="1">
              <a:solidFill>
                <a:schemeClr val="dk2"/>
              </a:solidFill>
            </a:endParaRPr>
          </a:p>
          <a:p>
            <a:pPr indent="0" lvl="0" marL="0" rtl="0" algn="l">
              <a:lnSpc>
                <a:spcPct val="115000"/>
              </a:lnSpc>
              <a:spcBef>
                <a:spcPts val="500"/>
              </a:spcBef>
              <a:spcAft>
                <a:spcPts val="0"/>
              </a:spcAft>
              <a:buClr>
                <a:schemeClr val="dk1"/>
              </a:buClr>
              <a:buSzPts val="1100"/>
              <a:buFont typeface="Arial"/>
              <a:buNone/>
            </a:pPr>
            <a:r>
              <a:rPr i="1" lang="lt-LT">
                <a:solidFill>
                  <a:schemeClr val="dk2"/>
                </a:solidFill>
              </a:rPr>
              <a:t>}</a:t>
            </a:r>
            <a:endParaRPr i="1">
              <a:solidFill>
                <a:schemeClr val="dk2"/>
              </a:solidFill>
            </a:endParaRPr>
          </a:p>
          <a:p>
            <a:pPr indent="0" lvl="0" marL="0" rtl="0" algn="l">
              <a:lnSpc>
                <a:spcPct val="115000"/>
              </a:lnSpc>
              <a:spcBef>
                <a:spcPts val="500"/>
              </a:spcBef>
              <a:spcAft>
                <a:spcPts val="0"/>
              </a:spcAft>
              <a:buClr>
                <a:schemeClr val="dk1"/>
              </a:buClr>
              <a:buSzPts val="1100"/>
              <a:buFont typeface="Arial"/>
              <a:buNone/>
            </a:pPr>
            <a:r>
              <a:t/>
            </a:r>
            <a:endParaRPr>
              <a:solidFill>
                <a:schemeClr val="dk2"/>
              </a:solidFill>
            </a:endParaRPr>
          </a:p>
          <a:p>
            <a:pPr indent="0" lvl="0" marL="0" rtl="0" algn="l">
              <a:lnSpc>
                <a:spcPct val="115000"/>
              </a:lnSpc>
              <a:spcBef>
                <a:spcPts val="500"/>
              </a:spcBef>
              <a:spcAft>
                <a:spcPts val="0"/>
              </a:spcAft>
              <a:buClr>
                <a:schemeClr val="dk1"/>
              </a:buClr>
              <a:buSzPts val="1100"/>
              <a:buFont typeface="Arial"/>
              <a:buNone/>
            </a:pPr>
            <a:r>
              <a:rPr lang="lt-LT">
                <a:solidFill>
                  <a:schemeClr val="dk2"/>
                </a:solidFill>
              </a:rPr>
              <a:t>Perrašykite funkcijos kodą, kad jis būtų be if ir vienoje eilutėje:</a:t>
            </a:r>
            <a:endParaRPr>
              <a:solidFill>
                <a:schemeClr val="dk2"/>
              </a:solidFill>
            </a:endParaRPr>
          </a:p>
          <a:p>
            <a:pPr indent="-317500" lvl="0" marL="457200" rtl="0" algn="l">
              <a:lnSpc>
                <a:spcPct val="115000"/>
              </a:lnSpc>
              <a:spcBef>
                <a:spcPts val="500"/>
              </a:spcBef>
              <a:spcAft>
                <a:spcPts val="0"/>
              </a:spcAft>
              <a:buClr>
                <a:schemeClr val="dk2"/>
              </a:buClr>
              <a:buSzPts val="1400"/>
              <a:buChar char="-"/>
            </a:pPr>
            <a:r>
              <a:rPr lang="lt-LT">
                <a:solidFill>
                  <a:schemeClr val="dk2"/>
                </a:solidFill>
              </a:rPr>
              <a:t>Naudokite: ternary operator ?</a:t>
            </a:r>
            <a:endParaRPr>
              <a:solidFill>
                <a:schemeClr val="dk2"/>
              </a:solidFill>
            </a:endParaRPr>
          </a:p>
          <a:p>
            <a:pPr indent="0" lvl="0" marL="0" marR="0" rtl="0" algn="l">
              <a:lnSpc>
                <a:spcPct val="115000"/>
              </a:lnSpc>
              <a:spcBef>
                <a:spcPts val="500"/>
              </a:spcBef>
              <a:spcAft>
                <a:spcPts val="500"/>
              </a:spcAft>
              <a:buClr>
                <a:srgbClr val="000000"/>
              </a:buClr>
              <a:buSzPts val="1400"/>
              <a:buFont typeface="Arial"/>
              <a:buNone/>
            </a:pPr>
            <a:r>
              <a:t/>
            </a:r>
            <a:endParaRPr b="1">
              <a:solidFill>
                <a:schemeClr val="dk2"/>
              </a:solidFill>
            </a:endParaRPr>
          </a:p>
        </p:txBody>
      </p:sp>
      <p:sp>
        <p:nvSpPr>
          <p:cNvPr id="242" name="Google Shape;242;gd60b5e5a36_0_136"/>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a:t>
            </a:r>
            <a:r>
              <a:rPr b="1" lang="lt-LT" sz="1600">
                <a:solidFill>
                  <a:schemeClr val="lt1"/>
                </a:solidFill>
              </a:rPr>
              <a:t>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d60b5e5a36_0_144"/>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48" name="Google Shape;248;gd60b5e5a36_0_144"/>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lt-LT">
                <a:solidFill>
                  <a:schemeClr val="lt1"/>
                </a:solidFill>
              </a:rPr>
              <a:t>Parašykite funkciją min(a, b), kuri grąžina mažiausią iš dviejų jai perduotų skaičių (a ir b).</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rPr lang="lt-LT">
                <a:solidFill>
                  <a:schemeClr val="lt1"/>
                </a:solidFill>
              </a:rPr>
              <a:t>Pastaba: Math.min() naudoti negalima.</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rPr lang="lt-LT">
                <a:solidFill>
                  <a:schemeClr val="lt1"/>
                </a:solidFill>
              </a:rPr>
              <a:t>Pvz.:</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rPr lang="lt-LT">
                <a:solidFill>
                  <a:schemeClr val="lt1"/>
                </a:solidFill>
              </a:rPr>
              <a:t>min(2, 5) // 2</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rPr lang="lt-LT">
                <a:solidFill>
                  <a:schemeClr val="lt1"/>
                </a:solidFill>
              </a:rPr>
              <a:t>min(3, -1) // -1</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rPr lang="lt-LT">
                <a:solidFill>
                  <a:schemeClr val="lt1"/>
                </a:solidFill>
              </a:rPr>
              <a:t>min(1, 1) //  1</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t/>
            </a:r>
            <a:endParaRPr>
              <a:solidFill>
                <a:schemeClr val="lt1"/>
              </a:solidFill>
            </a:endParaRPr>
          </a:p>
          <a:p>
            <a:pPr indent="0" lvl="0" marL="0" marR="0" rtl="0" algn="l">
              <a:lnSpc>
                <a:spcPct val="115000"/>
              </a:lnSpc>
              <a:spcBef>
                <a:spcPts val="500"/>
              </a:spcBef>
              <a:spcAft>
                <a:spcPts val="500"/>
              </a:spcAft>
              <a:buClr>
                <a:srgbClr val="000000"/>
              </a:buClr>
              <a:buSzPts val="1400"/>
              <a:buFont typeface="Arial"/>
              <a:buNone/>
            </a:pPr>
            <a:r>
              <a:t/>
            </a:r>
            <a:endParaRPr b="1">
              <a:solidFill>
                <a:schemeClr val="lt1"/>
              </a:solidFill>
            </a:endParaRPr>
          </a:p>
        </p:txBody>
      </p:sp>
      <p:sp>
        <p:nvSpPr>
          <p:cNvPr id="249" name="Google Shape;249;gd60b5e5a36_0_144"/>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a:t>
            </a:r>
            <a:r>
              <a:rPr b="1" lang="lt-LT" sz="1600">
                <a:solidFill>
                  <a:schemeClr val="lt1"/>
                </a:solidFill>
              </a:rPr>
              <a:t> 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169a77815d_0_0"/>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55" name="Google Shape;255;g1169a77815d_0_0"/>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lt-LT">
                <a:solidFill>
                  <a:schemeClr val="lt1"/>
                </a:solidFill>
              </a:rPr>
              <a:t>Parašykite funkciją </a:t>
            </a:r>
            <a:r>
              <a:rPr i="1" lang="lt-LT">
                <a:solidFill>
                  <a:schemeClr val="lt1"/>
                </a:solidFill>
              </a:rPr>
              <a:t>calculate(num1, num2, action)</a:t>
            </a:r>
            <a:r>
              <a:rPr lang="lt-LT">
                <a:solidFill>
                  <a:schemeClr val="lt1"/>
                </a:solidFill>
              </a:rPr>
              <a:t>, kuri atliks </a:t>
            </a:r>
            <a:r>
              <a:rPr i="1" lang="lt-LT">
                <a:solidFill>
                  <a:schemeClr val="lt1"/>
                </a:solidFill>
              </a:rPr>
              <a:t>action</a:t>
            </a:r>
            <a:r>
              <a:rPr lang="lt-LT">
                <a:solidFill>
                  <a:schemeClr val="lt1"/>
                </a:solidFill>
              </a:rPr>
              <a:t> parametru nurodytą matematinį veiksmą (“composition”, “subtraction”, “multiplication”, “division”) su </a:t>
            </a:r>
            <a:r>
              <a:rPr i="1" lang="lt-LT">
                <a:solidFill>
                  <a:schemeClr val="lt1"/>
                </a:solidFill>
              </a:rPr>
              <a:t>num1</a:t>
            </a:r>
            <a:r>
              <a:rPr lang="lt-LT">
                <a:solidFill>
                  <a:schemeClr val="lt1"/>
                </a:solidFill>
              </a:rPr>
              <a:t> ir </a:t>
            </a:r>
            <a:r>
              <a:rPr i="1" lang="lt-LT">
                <a:solidFill>
                  <a:schemeClr val="lt1"/>
                </a:solidFill>
              </a:rPr>
              <a:t>num2 </a:t>
            </a:r>
            <a:r>
              <a:rPr lang="lt-LT">
                <a:solidFill>
                  <a:schemeClr val="lt1"/>
                </a:solidFill>
              </a:rPr>
              <a:t>nurodytais skaičiais.</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rPr lang="lt-LT">
                <a:solidFill>
                  <a:schemeClr val="lt1"/>
                </a:solidFill>
              </a:rPr>
              <a:t>Pvz.: </a:t>
            </a:r>
            <a:endParaRPr i="1">
              <a:solidFill>
                <a:schemeClr val="lt1"/>
              </a:solidFill>
            </a:endParaRPr>
          </a:p>
          <a:p>
            <a:pPr indent="-317500" lvl="0" marL="457200" rtl="0" algn="l">
              <a:lnSpc>
                <a:spcPct val="115000"/>
              </a:lnSpc>
              <a:spcBef>
                <a:spcPts val="500"/>
              </a:spcBef>
              <a:spcAft>
                <a:spcPts val="0"/>
              </a:spcAft>
              <a:buClr>
                <a:schemeClr val="lt1"/>
              </a:buClr>
              <a:buSzPts val="1400"/>
              <a:buChar char="-"/>
            </a:pPr>
            <a:r>
              <a:rPr i="1" lang="lt-LT">
                <a:solidFill>
                  <a:schemeClr val="lt1"/>
                </a:solidFill>
              </a:rPr>
              <a:t>calculate(8, 9,”</a:t>
            </a:r>
            <a:r>
              <a:rPr lang="lt-LT">
                <a:solidFill>
                  <a:schemeClr val="lt1"/>
                </a:solidFill>
              </a:rPr>
              <a:t>composition”</a:t>
            </a:r>
            <a:r>
              <a:rPr i="1" lang="lt-LT">
                <a:solidFill>
                  <a:schemeClr val="lt1"/>
                </a:solidFill>
              </a:rPr>
              <a:t>) // 17</a:t>
            </a:r>
            <a:endParaRPr>
              <a:solidFill>
                <a:schemeClr val="lt1"/>
              </a:solidFill>
            </a:endParaRPr>
          </a:p>
          <a:p>
            <a:pPr indent="-317500" lvl="0" marL="457200" rtl="0" algn="l">
              <a:lnSpc>
                <a:spcPct val="115000"/>
              </a:lnSpc>
              <a:spcBef>
                <a:spcPts val="500"/>
              </a:spcBef>
              <a:spcAft>
                <a:spcPts val="0"/>
              </a:spcAft>
              <a:buClr>
                <a:schemeClr val="lt1"/>
              </a:buClr>
              <a:buSzPts val="1400"/>
              <a:buChar char="-"/>
            </a:pPr>
            <a:r>
              <a:rPr i="1" lang="lt-LT">
                <a:solidFill>
                  <a:schemeClr val="lt1"/>
                </a:solidFill>
              </a:rPr>
              <a:t>calculate(18, 9,”</a:t>
            </a:r>
            <a:r>
              <a:rPr lang="lt-LT">
                <a:solidFill>
                  <a:schemeClr val="lt1"/>
                </a:solidFill>
              </a:rPr>
              <a:t>subtraction”</a:t>
            </a:r>
            <a:r>
              <a:rPr i="1" lang="lt-LT">
                <a:solidFill>
                  <a:schemeClr val="lt1"/>
                </a:solidFill>
              </a:rPr>
              <a:t>) // 9</a:t>
            </a:r>
            <a:endParaRPr b="1">
              <a:solidFill>
                <a:schemeClr val="lt1"/>
              </a:solidFill>
            </a:endParaRPr>
          </a:p>
        </p:txBody>
      </p:sp>
      <p:sp>
        <p:nvSpPr>
          <p:cNvPr id="256" name="Google Shape;256;g1169a77815d_0_0"/>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a:t>
            </a:r>
            <a:r>
              <a:rPr b="1" lang="lt-LT" sz="1600">
                <a:solidFill>
                  <a:schemeClr val="lt1"/>
                </a:solidFill>
              </a:rPr>
              <a:t> 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169a77815d_0_11"/>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62" name="Google Shape;262;g1169a77815d_0_11"/>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lt-LT">
                <a:solidFill>
                  <a:schemeClr val="lt1"/>
                </a:solidFill>
              </a:rPr>
              <a:t>Parašykite funkciją </a:t>
            </a:r>
            <a:r>
              <a:rPr i="1" lang="lt-LT">
                <a:solidFill>
                  <a:schemeClr val="lt1"/>
                </a:solidFill>
              </a:rPr>
              <a:t>getFirstLetter(string), kuri kaip argumentą gaus tekstą (string) ir grąžins pirmą, tame tekste esančią raidę, kaip didžiąją.</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rPr lang="lt-LT">
                <a:solidFill>
                  <a:schemeClr val="lt1"/>
                </a:solidFill>
              </a:rPr>
              <a:t>Pvz.: </a:t>
            </a:r>
            <a:endParaRPr i="1">
              <a:solidFill>
                <a:schemeClr val="lt1"/>
              </a:solidFill>
            </a:endParaRPr>
          </a:p>
          <a:p>
            <a:pPr indent="-317500" lvl="0" marL="457200" rtl="0" algn="l">
              <a:lnSpc>
                <a:spcPct val="115000"/>
              </a:lnSpc>
              <a:spcBef>
                <a:spcPts val="500"/>
              </a:spcBef>
              <a:spcAft>
                <a:spcPts val="0"/>
              </a:spcAft>
              <a:buClr>
                <a:schemeClr val="lt1"/>
              </a:buClr>
              <a:buSzPts val="1400"/>
              <a:buChar char="-"/>
            </a:pPr>
            <a:r>
              <a:rPr i="1" lang="lt-LT">
                <a:solidFill>
                  <a:schemeClr val="lt1"/>
                </a:solidFill>
              </a:rPr>
              <a:t>getFirstLetter</a:t>
            </a:r>
            <a:r>
              <a:rPr i="1" lang="lt-LT">
                <a:solidFill>
                  <a:schemeClr val="lt1"/>
                </a:solidFill>
              </a:rPr>
              <a:t>(“hello”) // H</a:t>
            </a:r>
            <a:endParaRPr>
              <a:solidFill>
                <a:schemeClr val="lt1"/>
              </a:solidFill>
            </a:endParaRPr>
          </a:p>
          <a:p>
            <a:pPr indent="-317500" lvl="0" marL="457200" rtl="0" algn="l">
              <a:lnSpc>
                <a:spcPct val="115000"/>
              </a:lnSpc>
              <a:spcBef>
                <a:spcPts val="500"/>
              </a:spcBef>
              <a:spcAft>
                <a:spcPts val="0"/>
              </a:spcAft>
              <a:buClr>
                <a:schemeClr val="lt1"/>
              </a:buClr>
              <a:buSzPts val="1400"/>
              <a:buChar char="-"/>
            </a:pPr>
            <a:r>
              <a:rPr i="1" lang="lt-LT">
                <a:solidFill>
                  <a:schemeClr val="lt1"/>
                </a:solidFill>
              </a:rPr>
              <a:t>getFirstLetter(“WORLD”) // W</a:t>
            </a:r>
            <a:endParaRPr i="1">
              <a:solidFill>
                <a:schemeClr val="lt1"/>
              </a:solidFill>
            </a:endParaRPr>
          </a:p>
          <a:p>
            <a:pPr indent="0" lvl="0" marL="0" rtl="0" algn="l">
              <a:lnSpc>
                <a:spcPct val="115000"/>
              </a:lnSpc>
              <a:spcBef>
                <a:spcPts val="500"/>
              </a:spcBef>
              <a:spcAft>
                <a:spcPts val="0"/>
              </a:spcAft>
              <a:buClr>
                <a:schemeClr val="dk1"/>
              </a:buClr>
              <a:buSzPts val="1100"/>
              <a:buFont typeface="Arial"/>
              <a:buNone/>
            </a:pPr>
            <a:r>
              <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t/>
            </a:r>
            <a:endParaRPr>
              <a:solidFill>
                <a:schemeClr val="lt1"/>
              </a:solidFill>
            </a:endParaRPr>
          </a:p>
          <a:p>
            <a:pPr indent="0" lvl="0" marL="0" marR="0" rtl="0" algn="l">
              <a:lnSpc>
                <a:spcPct val="115000"/>
              </a:lnSpc>
              <a:spcBef>
                <a:spcPts val="500"/>
              </a:spcBef>
              <a:spcAft>
                <a:spcPts val="500"/>
              </a:spcAft>
              <a:buClr>
                <a:srgbClr val="000000"/>
              </a:buClr>
              <a:buSzPts val="1400"/>
              <a:buFont typeface="Arial"/>
              <a:buNone/>
            </a:pPr>
            <a:r>
              <a:t/>
            </a:r>
            <a:endParaRPr b="1">
              <a:solidFill>
                <a:schemeClr val="lt1"/>
              </a:solidFill>
            </a:endParaRPr>
          </a:p>
        </p:txBody>
      </p:sp>
      <p:sp>
        <p:nvSpPr>
          <p:cNvPr id="263" name="Google Shape;263;g1169a77815d_0_11"/>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a:t>
            </a:r>
            <a:r>
              <a:rPr b="1" lang="lt-LT" sz="1600">
                <a:solidFill>
                  <a:schemeClr val="lt1"/>
                </a:solidFill>
              </a:rPr>
              <a:t> 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169a77815d_0_17"/>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69" name="Google Shape;269;g1169a77815d_0_17"/>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lt-LT">
                <a:solidFill>
                  <a:schemeClr val="lt1"/>
                </a:solidFill>
              </a:rPr>
              <a:t>Parašykite funkciją </a:t>
            </a:r>
            <a:r>
              <a:rPr i="1" lang="lt-LT">
                <a:solidFill>
                  <a:schemeClr val="lt1"/>
                </a:solidFill>
              </a:rPr>
              <a:t>formText(string, number), </a:t>
            </a:r>
            <a:r>
              <a:rPr lang="lt-LT">
                <a:solidFill>
                  <a:schemeClr val="lt1"/>
                </a:solidFill>
              </a:rPr>
              <a:t>kuri iš jai perduoti </a:t>
            </a:r>
            <a:r>
              <a:rPr i="1" lang="lt-LT">
                <a:solidFill>
                  <a:schemeClr val="lt1"/>
                </a:solidFill>
              </a:rPr>
              <a:t>string</a:t>
            </a:r>
            <a:r>
              <a:rPr lang="lt-LT">
                <a:solidFill>
                  <a:schemeClr val="lt1"/>
                </a:solidFill>
              </a:rPr>
              <a:t> parametro pabaigos, panaikins </a:t>
            </a:r>
            <a:r>
              <a:rPr i="1" lang="lt-LT">
                <a:solidFill>
                  <a:schemeClr val="lt1"/>
                </a:solidFill>
              </a:rPr>
              <a:t>number</a:t>
            </a:r>
            <a:r>
              <a:rPr lang="lt-LT">
                <a:solidFill>
                  <a:schemeClr val="lt1"/>
                </a:solidFill>
              </a:rPr>
              <a:t>  parametru nurodytą kiekį raidžių.</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rPr lang="lt-LT">
                <a:solidFill>
                  <a:schemeClr val="lt1"/>
                </a:solidFill>
              </a:rPr>
              <a:t>Pvz.:</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rPr lang="lt-LT">
                <a:solidFill>
                  <a:schemeClr val="lt1"/>
                </a:solidFill>
              </a:rPr>
              <a:t>formText(Hello World, 3) // Hello Wor</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t/>
            </a:r>
            <a:endParaRPr>
              <a:solidFill>
                <a:schemeClr val="lt1"/>
              </a:solidFill>
            </a:endParaRPr>
          </a:p>
          <a:p>
            <a:pPr indent="0" lvl="0" marL="0" marR="0" rtl="0" algn="l">
              <a:lnSpc>
                <a:spcPct val="115000"/>
              </a:lnSpc>
              <a:spcBef>
                <a:spcPts val="500"/>
              </a:spcBef>
              <a:spcAft>
                <a:spcPts val="500"/>
              </a:spcAft>
              <a:buClr>
                <a:srgbClr val="000000"/>
              </a:buClr>
              <a:buSzPts val="1400"/>
              <a:buFont typeface="Arial"/>
              <a:buNone/>
            </a:pPr>
            <a:r>
              <a:t/>
            </a:r>
            <a:endParaRPr b="1">
              <a:solidFill>
                <a:schemeClr val="lt1"/>
              </a:solidFill>
            </a:endParaRPr>
          </a:p>
        </p:txBody>
      </p:sp>
      <p:sp>
        <p:nvSpPr>
          <p:cNvPr id="270" name="Google Shape;270;g1169a77815d_0_17"/>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a:t>
            </a:r>
            <a:r>
              <a:rPr b="1" lang="lt-LT" sz="1600">
                <a:solidFill>
                  <a:schemeClr val="lt1"/>
                </a:solidFill>
              </a:rPr>
              <a:t> 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169a77815d_0_23"/>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76" name="Google Shape;276;g1169a77815d_0_23"/>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lt-LT">
                <a:solidFill>
                  <a:schemeClr val="lt1"/>
                </a:solidFill>
              </a:rPr>
              <a:t>Parašykite funkciją getAmountOfNumbers(number), kuri grąžins sveikąjį skaičių, atitinkantį pateikto parametro skaitmenų skaičių.</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rPr lang="lt-LT">
                <a:solidFill>
                  <a:schemeClr val="lt1"/>
                </a:solidFill>
              </a:rPr>
              <a:t>Pvz.:</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rPr lang="lt-LT">
                <a:solidFill>
                  <a:schemeClr val="lt1"/>
                </a:solidFill>
              </a:rPr>
              <a:t>getAmountOfNumbers</a:t>
            </a:r>
            <a:r>
              <a:rPr lang="lt-LT">
                <a:solidFill>
                  <a:schemeClr val="lt1"/>
                </a:solidFill>
              </a:rPr>
              <a:t>(1000) // 4</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rPr lang="lt-LT">
                <a:solidFill>
                  <a:schemeClr val="lt1"/>
                </a:solidFill>
              </a:rPr>
              <a:t>getAmountOfNumbers</a:t>
            </a:r>
            <a:r>
              <a:rPr lang="lt-LT">
                <a:solidFill>
                  <a:schemeClr val="lt1"/>
                </a:solidFill>
              </a:rPr>
              <a:t>(12) // 2</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rPr lang="lt-LT">
                <a:solidFill>
                  <a:schemeClr val="lt1"/>
                </a:solidFill>
              </a:rPr>
              <a:t>getAmountOfNumbers</a:t>
            </a:r>
            <a:r>
              <a:rPr lang="lt-LT">
                <a:solidFill>
                  <a:schemeClr val="lt1"/>
                </a:solidFill>
              </a:rPr>
              <a:t>(1305981031) // 10</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rPr lang="lt-LT">
                <a:solidFill>
                  <a:schemeClr val="lt1"/>
                </a:solidFill>
              </a:rPr>
              <a:t>getAmountOfNumbers</a:t>
            </a:r>
            <a:r>
              <a:rPr lang="lt-LT">
                <a:solidFill>
                  <a:schemeClr val="lt1"/>
                </a:solidFill>
              </a:rPr>
              <a:t>(0) // 1</a:t>
            </a:r>
            <a:endParaRPr>
              <a:solidFill>
                <a:schemeClr val="lt1"/>
              </a:solidFill>
            </a:endParaRPr>
          </a:p>
          <a:p>
            <a:pPr indent="0" lvl="0" marL="0" rtl="0" algn="l">
              <a:lnSpc>
                <a:spcPct val="115000"/>
              </a:lnSpc>
              <a:spcBef>
                <a:spcPts val="500"/>
              </a:spcBef>
              <a:spcAft>
                <a:spcPts val="500"/>
              </a:spcAft>
              <a:buClr>
                <a:schemeClr val="dk1"/>
              </a:buClr>
              <a:buSzPts val="1100"/>
              <a:buFont typeface="Arial"/>
              <a:buNone/>
            </a:pPr>
            <a:r>
              <a:t/>
            </a:r>
            <a:endParaRPr>
              <a:solidFill>
                <a:schemeClr val="lt1"/>
              </a:solidFill>
            </a:endParaRPr>
          </a:p>
        </p:txBody>
      </p:sp>
      <p:sp>
        <p:nvSpPr>
          <p:cNvPr id="277" name="Google Shape;277;g1169a77815d_0_23"/>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a:t>
            </a:r>
            <a:r>
              <a:rPr b="1" lang="lt-LT" sz="1600">
                <a:solidFill>
                  <a:schemeClr val="lt1"/>
                </a:solidFill>
              </a:rPr>
              <a:t> 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169a77815d_0_31"/>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83" name="Google Shape;283;g1169a77815d_0_31"/>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lt-LT">
                <a:solidFill>
                  <a:schemeClr val="lt1"/>
                </a:solidFill>
              </a:rPr>
              <a:t>Parašykite funkciją </a:t>
            </a:r>
            <a:r>
              <a:rPr i="1" lang="lt-LT">
                <a:solidFill>
                  <a:schemeClr val="lt1"/>
                </a:solidFill>
              </a:rPr>
              <a:t>getGeneration(number, gender)</a:t>
            </a:r>
            <a:r>
              <a:rPr lang="lt-LT">
                <a:solidFill>
                  <a:schemeClr val="lt1"/>
                </a:solidFill>
              </a:rPr>
              <a:t>, kuri suras protėvius ir palikuonis naudodami kodą. </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rPr lang="lt-LT">
                <a:solidFill>
                  <a:schemeClr val="lt1"/>
                </a:solidFill>
              </a:rPr>
              <a:t>Funkcija turi paimti skaičių </a:t>
            </a:r>
            <a:r>
              <a:rPr i="1" lang="lt-LT">
                <a:solidFill>
                  <a:schemeClr val="lt1"/>
                </a:solidFill>
              </a:rPr>
              <a:t>number</a:t>
            </a:r>
            <a:r>
              <a:rPr lang="lt-LT">
                <a:solidFill>
                  <a:schemeClr val="lt1"/>
                </a:solidFill>
              </a:rPr>
              <a:t> ir simbolį </a:t>
            </a:r>
            <a:r>
              <a:rPr i="1" lang="lt-LT">
                <a:solidFill>
                  <a:schemeClr val="lt1"/>
                </a:solidFill>
              </a:rPr>
              <a:t>gender</a:t>
            </a:r>
            <a:r>
              <a:rPr lang="lt-LT">
                <a:solidFill>
                  <a:schemeClr val="lt1"/>
                </a:solidFill>
              </a:rPr>
              <a:t> („m“ – vyras, „f“ – moteris) ir grąžina protėvio (m/f) arba palikuonio (m/f) pavadinimą.</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rPr lang="lt-LT">
                <a:solidFill>
                  <a:schemeClr val="lt1"/>
                </a:solidFill>
              </a:rPr>
              <a:t>Pvz.:</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rPr i="1" lang="lt-LT">
                <a:solidFill>
                  <a:schemeClr val="lt1"/>
                </a:solidFill>
              </a:rPr>
              <a:t>getGeneration</a:t>
            </a:r>
            <a:r>
              <a:rPr lang="lt-LT">
                <a:solidFill>
                  <a:schemeClr val="lt1"/>
                </a:solidFill>
              </a:rPr>
              <a:t>(2, "f") // "granddaughter"</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rPr i="1" lang="lt-LT">
                <a:solidFill>
                  <a:schemeClr val="lt1"/>
                </a:solidFill>
              </a:rPr>
              <a:t>getGeneration</a:t>
            </a:r>
            <a:r>
              <a:rPr lang="lt-LT">
                <a:solidFill>
                  <a:schemeClr val="lt1"/>
                </a:solidFill>
              </a:rPr>
              <a:t>(-3, "m") // "great grandfather"</a:t>
            </a:r>
            <a:endParaRPr>
              <a:solidFill>
                <a:schemeClr val="lt1"/>
              </a:solidFill>
            </a:endParaRPr>
          </a:p>
          <a:p>
            <a:pPr indent="0" lvl="0" marL="0" rtl="0" algn="l">
              <a:lnSpc>
                <a:spcPct val="115000"/>
              </a:lnSpc>
              <a:spcBef>
                <a:spcPts val="500"/>
              </a:spcBef>
              <a:spcAft>
                <a:spcPts val="0"/>
              </a:spcAft>
              <a:buClr>
                <a:schemeClr val="dk1"/>
              </a:buClr>
              <a:buSzPts val="1100"/>
              <a:buFont typeface="Arial"/>
              <a:buNone/>
            </a:pPr>
            <a:r>
              <a:rPr i="1" lang="lt-LT">
                <a:solidFill>
                  <a:schemeClr val="lt1"/>
                </a:solidFill>
              </a:rPr>
              <a:t>getGeneration</a:t>
            </a:r>
            <a:r>
              <a:rPr lang="lt-LT">
                <a:solidFill>
                  <a:schemeClr val="lt1"/>
                </a:solidFill>
              </a:rPr>
              <a:t>(1, "f") // "daughter"</a:t>
            </a:r>
            <a:endParaRPr>
              <a:solidFill>
                <a:schemeClr val="lt1"/>
              </a:solidFill>
            </a:endParaRPr>
          </a:p>
          <a:p>
            <a:pPr indent="0" lvl="0" marL="0" rtl="0" algn="l">
              <a:lnSpc>
                <a:spcPct val="115000"/>
              </a:lnSpc>
              <a:spcBef>
                <a:spcPts val="500"/>
              </a:spcBef>
              <a:spcAft>
                <a:spcPts val="500"/>
              </a:spcAft>
              <a:buClr>
                <a:schemeClr val="dk1"/>
              </a:buClr>
              <a:buSzPts val="1100"/>
              <a:buFont typeface="Arial"/>
              <a:buNone/>
            </a:pPr>
            <a:r>
              <a:t/>
            </a:r>
            <a:endParaRPr>
              <a:solidFill>
                <a:schemeClr val="lt1"/>
              </a:solidFill>
            </a:endParaRPr>
          </a:p>
        </p:txBody>
      </p:sp>
      <p:sp>
        <p:nvSpPr>
          <p:cNvPr id="284" name="Google Shape;284;g1169a77815d_0_31"/>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a:t>
            </a:r>
            <a:r>
              <a:rPr b="1" lang="lt-LT" sz="1600">
                <a:solidFill>
                  <a:schemeClr val="lt1"/>
                </a:solidFill>
              </a:rPr>
              <a:t> 8</a:t>
            </a:r>
            <a:endParaRPr b="0" i="0" sz="1400" u="none" cap="none" strike="noStrike">
              <a:solidFill>
                <a:srgbClr val="000000"/>
              </a:solidFill>
              <a:latin typeface="Arial"/>
              <a:ea typeface="Arial"/>
              <a:cs typeface="Arial"/>
              <a:sym typeface="Arial"/>
            </a:endParaRPr>
          </a:p>
        </p:txBody>
      </p:sp>
      <p:pic>
        <p:nvPicPr>
          <p:cNvPr id="285" name="Google Shape;285;g1169a77815d_0_31"/>
          <p:cNvPicPr preferRelativeResize="0"/>
          <p:nvPr/>
        </p:nvPicPr>
        <p:blipFill>
          <a:blip r:embed="rId3">
            <a:alphaModFix/>
          </a:blip>
          <a:stretch>
            <a:fillRect/>
          </a:stretch>
        </p:blipFill>
        <p:spPr>
          <a:xfrm>
            <a:off x="5478549" y="3530500"/>
            <a:ext cx="3591400" cy="2645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d60b5e5a36_0_128"/>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291" name="Google Shape;291;gd60b5e5a36_0_128"/>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292" name="Google Shape;292;gd60b5e5a36_0_128"/>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Function Expression (Function Literal);</a:t>
            </a:r>
            <a:endParaRPr b="1" sz="1400"/>
          </a:p>
          <a:p>
            <a:pPr indent="0" lvl="0" marL="0" rtl="0" algn="l">
              <a:lnSpc>
                <a:spcPct val="115000"/>
              </a:lnSpc>
              <a:spcBef>
                <a:spcPts val="500"/>
              </a:spcBef>
              <a:spcAft>
                <a:spcPts val="0"/>
              </a:spcAft>
              <a:buClr>
                <a:schemeClr val="dk1"/>
              </a:buClr>
              <a:buSzPts val="1100"/>
              <a:buNone/>
            </a:pPr>
            <a:r>
              <a:t/>
            </a:r>
            <a:endParaRPr sz="1400"/>
          </a:p>
          <a:p>
            <a:pPr indent="-317500" lvl="0" marL="457200" rtl="0" algn="l">
              <a:lnSpc>
                <a:spcPct val="115000"/>
              </a:lnSpc>
              <a:spcBef>
                <a:spcPts val="500"/>
              </a:spcBef>
              <a:spcAft>
                <a:spcPts val="0"/>
              </a:spcAft>
              <a:buClr>
                <a:schemeClr val="dk1"/>
              </a:buClr>
              <a:buSzPts val="1400"/>
              <a:buChar char="-"/>
            </a:pPr>
            <a:r>
              <a:rPr i="1" lang="lt-LT" sz="1400"/>
              <a:t>function</a:t>
            </a:r>
            <a:r>
              <a:rPr lang="lt-LT" sz="1400"/>
              <a:t> nėra pirmasis raktinis žodis eilutėje</a:t>
            </a:r>
            <a:endParaRPr sz="1400"/>
          </a:p>
          <a:p>
            <a:pPr indent="-317500" lvl="0" marL="457200" rtl="0" algn="l">
              <a:lnSpc>
                <a:spcPct val="115000"/>
              </a:lnSpc>
              <a:spcBef>
                <a:spcPts val="500"/>
              </a:spcBef>
              <a:spcAft>
                <a:spcPts val="0"/>
              </a:spcAft>
              <a:buClr>
                <a:schemeClr val="dk1"/>
              </a:buClr>
              <a:buSzPts val="1400"/>
              <a:buChar char="-"/>
            </a:pPr>
            <a:r>
              <a:rPr lang="lt-LT" sz="1400"/>
              <a:t>Funkcijos vardas yra neprivalomas. Gali būti anoniminė funkcijos išraiška arba pavadinta funkcijos išraiška.</a:t>
            </a:r>
            <a:endParaRPr sz="1400"/>
          </a:p>
          <a:p>
            <a:pPr indent="-317500" lvl="0" marL="457200" rtl="0" algn="l">
              <a:lnSpc>
                <a:spcPct val="115000"/>
              </a:lnSpc>
              <a:spcBef>
                <a:spcPts val="500"/>
              </a:spcBef>
              <a:spcAft>
                <a:spcPts val="0"/>
              </a:spcAft>
              <a:buClr>
                <a:schemeClr val="dk1"/>
              </a:buClr>
              <a:buSzPts val="1400"/>
              <a:buChar char="-"/>
            </a:pPr>
            <a:r>
              <a:rPr lang="lt-LT" sz="1400"/>
              <a:t>funkciją reikia apibrėžti, tada ją galima vykdyti;</a:t>
            </a:r>
            <a:endParaRPr sz="1400"/>
          </a:p>
          <a:p>
            <a:pPr indent="-317500" lvl="0" marL="457200" rtl="0" algn="l">
              <a:lnSpc>
                <a:spcPct val="115000"/>
              </a:lnSpc>
              <a:spcBef>
                <a:spcPts val="500"/>
              </a:spcBef>
              <a:spcAft>
                <a:spcPts val="0"/>
              </a:spcAft>
              <a:buClr>
                <a:schemeClr val="dk1"/>
              </a:buClr>
              <a:buSzPts val="1400"/>
              <a:buChar char="-"/>
            </a:pPr>
            <a:r>
              <a:rPr lang="lt-LT" sz="1400"/>
              <a:t>funkciją galima automatiškai vykdyti po apibrėžimo (vadinamą “</a:t>
            </a:r>
            <a:r>
              <a:rPr lang="lt-LT" sz="1400" u="sng">
                <a:solidFill>
                  <a:srgbClr val="0097A7"/>
                </a:solidFill>
                <a:hlinkClick r:id="rId3">
                  <a:extLst>
                    <a:ext uri="{A12FA001-AC4F-418D-AE19-62706E023703}">
                      <ahyp:hlinkClr val="tx"/>
                    </a:ext>
                  </a:extLst>
                </a:hlinkClick>
              </a:rPr>
              <a:t>IIFE</a:t>
            </a:r>
            <a:r>
              <a:rPr lang="lt-LT" sz="1400"/>
              <a:t>” Immediately Invoked Function Expression)</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Sintaksė:</a:t>
            </a:r>
            <a:endParaRPr sz="1400"/>
          </a:p>
          <a:p>
            <a:pPr indent="0" lvl="0" marL="0" rtl="0" algn="l">
              <a:lnSpc>
                <a:spcPct val="115000"/>
              </a:lnSpc>
              <a:spcBef>
                <a:spcPts val="500"/>
              </a:spcBef>
              <a:spcAft>
                <a:spcPts val="0"/>
              </a:spcAft>
              <a:buClr>
                <a:schemeClr val="dk1"/>
              </a:buClr>
              <a:buSzPts val="1100"/>
              <a:buNone/>
            </a:pPr>
            <a:r>
              <a:rPr i="1" lang="lt-LT" sz="1400"/>
              <a:t>let doSomething = function() {}</a:t>
            </a:r>
            <a:endParaRPr i="1"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d60b5e5a36_0_15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298" name="Google Shape;298;gd60b5e5a36_0_15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299" name="Google Shape;299;gd60b5e5a36_0_15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Arrow Function</a:t>
            </a:r>
            <a:endParaRPr b="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Rodyklės funkcija (Arrow Function) yra vadinamas “sugar syntax”, skirta sukurti anoniminę funkcijos išraišką;</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i="1" lang="lt-LT" sz="1400"/>
              <a:t>let func = (arg1, arg2, ...argN) =&gt; expression</a:t>
            </a:r>
            <a:endParaRPr i="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Tai yra trumpesnė versija šio kodo:</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i="1" lang="lt-LT" sz="1400"/>
              <a:t>let func = function(arg1, arg2, ...argN) {</a:t>
            </a:r>
            <a:endParaRPr i="1" sz="1400"/>
          </a:p>
          <a:p>
            <a:pPr indent="0" lvl="0" marL="0" rtl="0" algn="l">
              <a:lnSpc>
                <a:spcPct val="115000"/>
              </a:lnSpc>
              <a:spcBef>
                <a:spcPts val="500"/>
              </a:spcBef>
              <a:spcAft>
                <a:spcPts val="0"/>
              </a:spcAft>
              <a:buClr>
                <a:schemeClr val="dk1"/>
              </a:buClr>
              <a:buSzPts val="1100"/>
              <a:buNone/>
            </a:pPr>
            <a:r>
              <a:rPr i="1" lang="lt-LT" sz="1400"/>
              <a:t>  return expression;</a:t>
            </a:r>
            <a:endParaRPr i="1" sz="1400"/>
          </a:p>
          <a:p>
            <a:pPr indent="0" lvl="0" marL="0" rtl="0" algn="l">
              <a:lnSpc>
                <a:spcPct val="115000"/>
              </a:lnSpc>
              <a:spcBef>
                <a:spcPts val="500"/>
              </a:spcBef>
              <a:spcAft>
                <a:spcPts val="0"/>
              </a:spcAft>
              <a:buClr>
                <a:schemeClr val="dk1"/>
              </a:buClr>
              <a:buSzPts val="1100"/>
              <a:buNone/>
            </a:pPr>
            <a:r>
              <a:rPr i="1" lang="lt-LT" sz="1400"/>
              <a:t>};</a:t>
            </a:r>
            <a:endParaRPr i="1"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d60b5e5a36_0_156"/>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305" name="Google Shape;305;gd60b5e5a36_0_156"/>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306" name="Google Shape;306;gd60b5e5a36_0_156"/>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Arrow Function</a:t>
            </a:r>
            <a:endParaRPr b="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i="1" lang="lt-LT" sz="1400"/>
              <a:t>let sum = (a, b) =&gt; a + b;</a:t>
            </a:r>
            <a:endParaRPr i="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i="1" lang="lt-LT" sz="1400"/>
              <a:t>/* This arrow function is a shorter form of:</a:t>
            </a:r>
            <a:endParaRPr i="1" sz="1400"/>
          </a:p>
          <a:p>
            <a:pPr indent="0" lvl="0" marL="0" rtl="0" algn="l">
              <a:lnSpc>
                <a:spcPct val="115000"/>
              </a:lnSpc>
              <a:spcBef>
                <a:spcPts val="500"/>
              </a:spcBef>
              <a:spcAft>
                <a:spcPts val="0"/>
              </a:spcAft>
              <a:buClr>
                <a:schemeClr val="dk1"/>
              </a:buClr>
              <a:buSzPts val="1100"/>
              <a:buNone/>
            </a:pPr>
            <a:r>
              <a:rPr i="1" lang="lt-LT" sz="1400"/>
              <a:t>function sum(a, b) {</a:t>
            </a:r>
            <a:endParaRPr i="1" sz="1400"/>
          </a:p>
          <a:p>
            <a:pPr indent="0" lvl="0" marL="0" rtl="0" algn="l">
              <a:lnSpc>
                <a:spcPct val="115000"/>
              </a:lnSpc>
              <a:spcBef>
                <a:spcPts val="500"/>
              </a:spcBef>
              <a:spcAft>
                <a:spcPts val="0"/>
              </a:spcAft>
              <a:buClr>
                <a:schemeClr val="dk1"/>
              </a:buClr>
              <a:buSzPts val="1100"/>
              <a:buNone/>
            </a:pPr>
            <a:r>
              <a:rPr i="1" lang="lt-LT" sz="1400"/>
              <a:t>  return a + b;</a:t>
            </a:r>
            <a:endParaRPr i="1" sz="1400"/>
          </a:p>
          <a:p>
            <a:pPr indent="0" lvl="0" marL="0" rtl="0" algn="l">
              <a:lnSpc>
                <a:spcPct val="115000"/>
              </a:lnSpc>
              <a:spcBef>
                <a:spcPts val="500"/>
              </a:spcBef>
              <a:spcAft>
                <a:spcPts val="0"/>
              </a:spcAft>
              <a:buClr>
                <a:schemeClr val="dk1"/>
              </a:buClr>
              <a:buSzPts val="1100"/>
              <a:buNone/>
            </a:pPr>
            <a:r>
              <a:rPr i="1" lang="lt-LT" sz="1400"/>
              <a:t>};</a:t>
            </a:r>
            <a:endParaRPr i="1" sz="1400"/>
          </a:p>
          <a:p>
            <a:pPr indent="0" lvl="0" marL="0" rtl="0" algn="l">
              <a:lnSpc>
                <a:spcPct val="115000"/>
              </a:lnSpc>
              <a:spcBef>
                <a:spcPts val="500"/>
              </a:spcBef>
              <a:spcAft>
                <a:spcPts val="0"/>
              </a:spcAft>
              <a:buClr>
                <a:schemeClr val="dk1"/>
              </a:buClr>
              <a:buSzPts val="1100"/>
              <a:buNone/>
            </a:pPr>
            <a:r>
              <a:rPr i="1" lang="lt-LT" sz="1400"/>
              <a:t>*/</a:t>
            </a:r>
            <a:endParaRPr i="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i="1" lang="lt-LT" sz="1400"/>
              <a:t>console.log( sum(1, 2) ); // 3</a:t>
            </a:r>
            <a:endParaRPr i="1"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7ad0fffb7c_0_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120" name="Google Shape;120;g7ad0fffb7c_0_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21" name="Google Shape;121;g7ad0fffb7c_0_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lt-LT" sz="1400"/>
              <a:t>Gana dažnai norime atlikti panašų veiksmą daugelyje savo programos vietų.</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Pavyzdžiui, mums reikia parodyti gražiai atrodantį pranešimą, kai lankytojas prisijungia, atsijungia ir galbūt kur nors kitur.</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Funkcijos yra pagrindiniai programos elementai (“building blocks”). Jie leidžia kodą iškviesti daugybę kartų be pasikartojimo jo rašymo.</a:t>
            </a:r>
            <a:endParaRPr sz="1400"/>
          </a:p>
          <a:p>
            <a:pPr indent="0" lvl="0" marL="0" rtl="0" algn="l">
              <a:spcBef>
                <a:spcPts val="500"/>
              </a:spcBef>
              <a:spcAft>
                <a:spcPts val="0"/>
              </a:spcAft>
              <a:buClr>
                <a:schemeClr val="dk1"/>
              </a:buClr>
              <a:buSzPts val="1100"/>
              <a:buNone/>
            </a:pPr>
            <a:r>
              <a:t/>
            </a:r>
            <a:endParaRPr sz="1400"/>
          </a:p>
          <a:p>
            <a:pPr indent="0" lvl="0" marL="0" rtl="0" algn="ctr">
              <a:lnSpc>
                <a:spcPct val="115000"/>
              </a:lnSpc>
              <a:spcBef>
                <a:spcPts val="1600"/>
              </a:spcBef>
              <a:spcAft>
                <a:spcPts val="0"/>
              </a:spcAft>
              <a:buClr>
                <a:schemeClr val="dk1"/>
              </a:buClr>
              <a:buSzPts val="1100"/>
              <a:buNone/>
            </a:pPr>
            <a:r>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d60b5e5a36_0_162"/>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312" name="Google Shape;312;gd60b5e5a36_0_162"/>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313" name="Google Shape;313;gd60b5e5a36_0_162"/>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sz="1400"/>
              <a:t>Arrow Function</a:t>
            </a:r>
            <a:endParaRPr b="1" sz="1400"/>
          </a:p>
          <a:p>
            <a:pPr indent="0" lvl="0" marL="0" rtl="0" algn="l">
              <a:spcBef>
                <a:spcPts val="500"/>
              </a:spcBef>
              <a:spcAft>
                <a:spcPts val="0"/>
              </a:spcAft>
              <a:buClr>
                <a:schemeClr val="dk1"/>
              </a:buClr>
              <a:buSzPts val="1100"/>
              <a:buNone/>
            </a:pPr>
            <a:r>
              <a:rPr lang="lt-LT" sz="1400"/>
              <a:t>Vizualiai rodyklės funkcija (</a:t>
            </a:r>
            <a:r>
              <a:rPr b="1" lang="lt-LT" sz="1400"/>
              <a:t>arrow function</a:t>
            </a:r>
            <a:r>
              <a:rPr lang="lt-LT" sz="1400"/>
              <a:t>) leidžia jums rašyti funkcijas naudojant trumpesnę sintaksę:</a:t>
            </a:r>
            <a:endParaRPr sz="1400"/>
          </a:p>
          <a:p>
            <a:pPr indent="0" lvl="0" marL="0" rtl="0" algn="l">
              <a:spcBef>
                <a:spcPts val="500"/>
              </a:spcBef>
              <a:spcAft>
                <a:spcPts val="0"/>
              </a:spcAft>
              <a:buClr>
                <a:schemeClr val="dk1"/>
              </a:buClr>
              <a:buSzPts val="1100"/>
              <a:buNone/>
            </a:pPr>
            <a:r>
              <a:t/>
            </a:r>
            <a:endParaRPr i="1" sz="1400" u="sng"/>
          </a:p>
          <a:p>
            <a:pPr indent="0" lvl="0" marL="0" rtl="0" algn="l">
              <a:spcBef>
                <a:spcPts val="500"/>
              </a:spcBef>
              <a:spcAft>
                <a:spcPts val="0"/>
              </a:spcAft>
              <a:buClr>
                <a:schemeClr val="dk1"/>
              </a:buClr>
              <a:buSzPts val="1100"/>
              <a:buNone/>
            </a:pPr>
            <a:r>
              <a:rPr i="1" lang="lt-LT" sz="1400"/>
              <a:t>iš function declaration:</a:t>
            </a:r>
            <a:endParaRPr i="1" sz="1400"/>
          </a:p>
          <a:p>
            <a:pPr indent="0" lvl="0" marL="0" rtl="0" algn="l">
              <a:spcBef>
                <a:spcPts val="500"/>
              </a:spcBef>
              <a:spcAft>
                <a:spcPts val="0"/>
              </a:spcAft>
              <a:buClr>
                <a:schemeClr val="dk1"/>
              </a:buClr>
              <a:buSzPts val="1100"/>
              <a:buNone/>
            </a:pPr>
            <a:r>
              <a:rPr i="1" lang="lt-LT" sz="1400"/>
              <a:t>function getData() {</a:t>
            </a:r>
            <a:endParaRPr i="1" sz="1400"/>
          </a:p>
          <a:p>
            <a:pPr indent="0" lvl="0" marL="0" rtl="0" algn="l">
              <a:spcBef>
                <a:spcPts val="500"/>
              </a:spcBef>
              <a:spcAft>
                <a:spcPts val="0"/>
              </a:spcAft>
              <a:buClr>
                <a:schemeClr val="dk1"/>
              </a:buClr>
              <a:buSzPts val="1100"/>
              <a:buNone/>
            </a:pPr>
            <a:r>
              <a:rPr i="1" lang="lt-LT" sz="1400"/>
              <a:t>  //...</a:t>
            </a:r>
            <a:endParaRPr i="1" sz="1400"/>
          </a:p>
          <a:p>
            <a:pPr indent="0" lvl="0" marL="0" rtl="0" algn="l">
              <a:spcBef>
                <a:spcPts val="500"/>
              </a:spcBef>
              <a:spcAft>
                <a:spcPts val="0"/>
              </a:spcAft>
              <a:buClr>
                <a:schemeClr val="dk1"/>
              </a:buClr>
              <a:buSzPts val="1100"/>
              <a:buNone/>
            </a:pPr>
            <a:r>
              <a:rPr i="1" lang="lt-LT" sz="1400"/>
              <a:t>}</a:t>
            </a:r>
            <a:endParaRPr i="1" sz="1400"/>
          </a:p>
          <a:p>
            <a:pPr indent="0" lvl="0" marL="0" rtl="0" algn="l">
              <a:spcBef>
                <a:spcPts val="500"/>
              </a:spcBef>
              <a:spcAft>
                <a:spcPts val="0"/>
              </a:spcAft>
              <a:buClr>
                <a:schemeClr val="dk1"/>
              </a:buClr>
              <a:buSzPts val="1100"/>
              <a:buNone/>
            </a:pPr>
            <a:r>
              <a:t/>
            </a:r>
            <a:endParaRPr i="1" sz="1400"/>
          </a:p>
          <a:p>
            <a:pPr indent="0" lvl="0" marL="0" rtl="0" algn="l">
              <a:spcBef>
                <a:spcPts val="500"/>
              </a:spcBef>
              <a:spcAft>
                <a:spcPts val="0"/>
              </a:spcAft>
              <a:buClr>
                <a:schemeClr val="dk1"/>
              </a:buClr>
              <a:buSzPts val="1100"/>
              <a:buNone/>
            </a:pPr>
            <a:r>
              <a:rPr i="1" lang="lt-LT" sz="1400"/>
              <a:t>į arrow function (atkreipkite dėmesį, kad mes čia neturime funkcijos vardo):</a:t>
            </a:r>
            <a:endParaRPr i="1" sz="1400"/>
          </a:p>
          <a:p>
            <a:pPr indent="0" lvl="0" marL="0" rtl="0" algn="l">
              <a:spcBef>
                <a:spcPts val="500"/>
              </a:spcBef>
              <a:spcAft>
                <a:spcPts val="0"/>
              </a:spcAft>
              <a:buClr>
                <a:schemeClr val="dk1"/>
              </a:buClr>
              <a:buSzPts val="1100"/>
              <a:buNone/>
            </a:pPr>
            <a:r>
              <a:rPr i="1" lang="lt-LT" sz="1400"/>
              <a:t>() =&gt; {</a:t>
            </a:r>
            <a:endParaRPr i="1" sz="1400"/>
          </a:p>
          <a:p>
            <a:pPr indent="0" lvl="0" marL="0" rtl="0" algn="l">
              <a:spcBef>
                <a:spcPts val="500"/>
              </a:spcBef>
              <a:spcAft>
                <a:spcPts val="0"/>
              </a:spcAft>
              <a:buClr>
                <a:schemeClr val="dk1"/>
              </a:buClr>
              <a:buSzPts val="1100"/>
              <a:buNone/>
            </a:pPr>
            <a:r>
              <a:rPr i="1" lang="lt-LT" sz="1400"/>
              <a:t>//…</a:t>
            </a:r>
            <a:endParaRPr i="1" sz="1400"/>
          </a:p>
          <a:p>
            <a:pPr indent="0" lvl="0" marL="0" rtl="0" algn="l">
              <a:spcBef>
                <a:spcPts val="500"/>
              </a:spcBef>
              <a:spcAft>
                <a:spcPts val="0"/>
              </a:spcAft>
              <a:buClr>
                <a:schemeClr val="dk1"/>
              </a:buClr>
              <a:buSzPts val="1100"/>
              <a:buNone/>
            </a:pPr>
            <a:r>
              <a:rPr lang="lt-LT" sz="1400"/>
              <a:t>} 			</a:t>
            </a:r>
            <a:endParaRPr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d60b5e5a36_0_168"/>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319" name="Google Shape;319;gd60b5e5a36_0_168"/>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320" name="Google Shape;320;gd60b5e5a36_0_168"/>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sz="1400"/>
              <a:t>Arrow Function</a:t>
            </a:r>
            <a:endParaRPr b="1"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Rodyklės funkcijos (arrow functions) anonimiškos. Jas privalome priskirti kintamajam:</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i="1" lang="lt-LT" sz="1400"/>
              <a:t>let getData = () =&gt; {</a:t>
            </a:r>
            <a:endParaRPr i="1" sz="1400"/>
          </a:p>
          <a:p>
            <a:pPr indent="0" lvl="0" marL="0" rtl="0" algn="l">
              <a:spcBef>
                <a:spcPts val="500"/>
              </a:spcBef>
              <a:spcAft>
                <a:spcPts val="0"/>
              </a:spcAft>
              <a:buClr>
                <a:schemeClr val="dk1"/>
              </a:buClr>
              <a:buSzPts val="1100"/>
              <a:buNone/>
            </a:pPr>
            <a:r>
              <a:rPr i="1" lang="lt-LT" sz="1400"/>
              <a:t>  //...</a:t>
            </a:r>
            <a:endParaRPr i="1" sz="1400"/>
          </a:p>
          <a:p>
            <a:pPr indent="0" lvl="0" marL="0" rtl="0" algn="l">
              <a:spcBef>
                <a:spcPts val="500"/>
              </a:spcBef>
              <a:spcAft>
                <a:spcPts val="0"/>
              </a:spcAft>
              <a:buClr>
                <a:schemeClr val="dk1"/>
              </a:buClr>
              <a:buSzPts val="1100"/>
              <a:buNone/>
            </a:pPr>
            <a:r>
              <a:rPr i="1" lang="lt-LT" sz="1400"/>
              <a:t>}</a:t>
            </a:r>
            <a:endParaRPr i="1" sz="1400"/>
          </a:p>
          <a:p>
            <a:pPr indent="0" lvl="0" marL="0" rtl="0" algn="l">
              <a:spcBef>
                <a:spcPts val="500"/>
              </a:spcBef>
              <a:spcAft>
                <a:spcPts val="0"/>
              </a:spcAft>
              <a:buClr>
                <a:schemeClr val="dk1"/>
              </a:buClr>
              <a:buSzPts val="1100"/>
              <a:buNone/>
            </a:pPr>
            <a:r>
              <a:rPr i="1" lang="lt-LT" sz="1400"/>
              <a:t>getData()</a:t>
            </a:r>
            <a:endParaRPr i="1"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d60b5e5a36_0_174"/>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326" name="Google Shape;326;gd60b5e5a36_0_174"/>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327" name="Google Shape;327;gd60b5e5a36_0_174"/>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sz="1400"/>
              <a:t>Arrow Function</a:t>
            </a:r>
            <a:endParaRPr b="1"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Jei funkcijos kode yra tik vienas sakinys, galite praleisti skliaustus ir viską surašyti vienoje eilutėje:</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i="1" lang="lt-LT" sz="1400"/>
              <a:t>const getData = () =&gt; console.log('hi!')</a:t>
            </a:r>
            <a:endParaRPr i="1"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d60b5e5a36_0_186"/>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333" name="Google Shape;333;gd60b5e5a36_0_186"/>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334" name="Google Shape;334;gd60b5e5a36_0_186"/>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sz="1400"/>
              <a:t>Arrow Function</a:t>
            </a:r>
            <a:endParaRPr b="1"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Parametrai pateikiami skliaustuose:</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i="1" lang="lt-LT" sz="1400"/>
              <a:t>const getData = (param1, param2) =&gt; </a:t>
            </a:r>
            <a:endParaRPr i="1" sz="1400"/>
          </a:p>
          <a:p>
            <a:pPr indent="0" lvl="0" marL="0" rtl="0" algn="l">
              <a:spcBef>
                <a:spcPts val="500"/>
              </a:spcBef>
              <a:spcAft>
                <a:spcPts val="0"/>
              </a:spcAft>
              <a:buClr>
                <a:schemeClr val="dk1"/>
              </a:buClr>
              <a:buSzPts val="1100"/>
              <a:buNone/>
            </a:pPr>
            <a:r>
              <a:rPr i="1" lang="lt-LT" sz="1400"/>
              <a:t>console.log(param1, param2)</a:t>
            </a:r>
            <a:endParaRPr b="1"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Jei turite vieną (ir tik vieną) parametrą, skliaustelius galite praleisti:</a:t>
            </a:r>
            <a:endParaRPr sz="1400"/>
          </a:p>
          <a:p>
            <a:pPr indent="0" lvl="0" marL="0" rtl="0" algn="l">
              <a:spcBef>
                <a:spcPts val="500"/>
              </a:spcBef>
              <a:spcAft>
                <a:spcPts val="0"/>
              </a:spcAft>
              <a:buClr>
                <a:schemeClr val="dk1"/>
              </a:buClr>
              <a:buSzPts val="1100"/>
              <a:buNone/>
            </a:pPr>
            <a:r>
              <a:t/>
            </a:r>
            <a:endParaRPr i="1" sz="1400"/>
          </a:p>
          <a:p>
            <a:pPr indent="0" lvl="0" marL="0" rtl="0" algn="l">
              <a:spcBef>
                <a:spcPts val="500"/>
              </a:spcBef>
              <a:spcAft>
                <a:spcPts val="0"/>
              </a:spcAft>
              <a:buClr>
                <a:schemeClr val="dk1"/>
              </a:buClr>
              <a:buSzPts val="1100"/>
              <a:buNone/>
            </a:pPr>
            <a:r>
              <a:rPr i="1" lang="lt-LT" sz="1400"/>
              <a:t>const getData = param =&gt; console.log(param)</a:t>
            </a:r>
            <a:endParaRPr i="1"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d60b5e5a36_0_192"/>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340" name="Google Shape;340;gd60b5e5a36_0_192"/>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341" name="Google Shape;341;gd60b5e5a36_0_192"/>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sz="1400"/>
              <a:t>Arrow Function</a:t>
            </a:r>
            <a:endParaRPr b="1"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Rodyklių funkcijos (arrow functions) leidžia gauti numanomą grąžą - vertės grąžinamos nenaudojant </a:t>
            </a:r>
            <a:r>
              <a:rPr i="1" lang="lt-LT" sz="1400"/>
              <a:t>return</a:t>
            </a:r>
            <a:r>
              <a:rPr lang="lt-LT" sz="1400"/>
              <a:t> raktažodžio.</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Tai veikia, kai funkcijos kūne (function body) yra vienos eilutės kodas:</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i="1" lang="lt-LT" sz="1400"/>
              <a:t>const getData = () =&gt; 'test'</a:t>
            </a:r>
            <a:endParaRPr i="1" sz="1400"/>
          </a:p>
          <a:p>
            <a:pPr indent="0" lvl="0" marL="0" rtl="0" algn="l">
              <a:spcBef>
                <a:spcPts val="500"/>
              </a:spcBef>
              <a:spcAft>
                <a:spcPts val="0"/>
              </a:spcAft>
              <a:buClr>
                <a:schemeClr val="dk1"/>
              </a:buClr>
              <a:buSzPts val="1100"/>
              <a:buNone/>
            </a:pPr>
            <a:r>
              <a:t/>
            </a:r>
            <a:endParaRPr i="1" sz="1400"/>
          </a:p>
          <a:p>
            <a:pPr indent="0" lvl="0" marL="0" rtl="0" algn="l">
              <a:spcBef>
                <a:spcPts val="500"/>
              </a:spcBef>
              <a:spcAft>
                <a:spcPts val="0"/>
              </a:spcAft>
              <a:buClr>
                <a:schemeClr val="dk1"/>
              </a:buClr>
              <a:buSzPts val="1100"/>
              <a:buNone/>
            </a:pPr>
            <a:r>
              <a:rPr i="1" lang="lt-LT" sz="1400"/>
              <a:t>getData () // 'test'</a:t>
            </a:r>
            <a:endParaRPr i="1"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d60b5e5a36_0_198"/>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347" name="Google Shape;347;gd60b5e5a36_0_198"/>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348" name="Google Shape;348;gd60b5e5a36_0_198"/>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sz="1400"/>
              <a:t>Arrow Function</a:t>
            </a:r>
            <a:endParaRPr b="1"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Kaip ir įprastos funkcijos, rodyklių funkcijos (arrow functions) gali turėti numatytąsias parametrų reikšmes, jei jos nebus perduotos:</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i="1" lang="lt-LT" sz="1400"/>
              <a:t>const getData = (color = 'black', age = 2) =&gt; {</a:t>
            </a:r>
            <a:endParaRPr i="1" sz="1400"/>
          </a:p>
          <a:p>
            <a:pPr indent="0" lvl="0" marL="0" rtl="0" algn="l">
              <a:spcBef>
                <a:spcPts val="500"/>
              </a:spcBef>
              <a:spcAft>
                <a:spcPts val="0"/>
              </a:spcAft>
              <a:buClr>
                <a:schemeClr val="dk1"/>
              </a:buClr>
              <a:buSzPts val="1100"/>
              <a:buNone/>
            </a:pPr>
            <a:r>
              <a:rPr i="1" lang="lt-LT" sz="1400"/>
              <a:t>  //do something</a:t>
            </a:r>
            <a:endParaRPr i="1" sz="1400"/>
          </a:p>
          <a:p>
            <a:pPr indent="0" lvl="0" marL="0" rtl="0" algn="l">
              <a:spcBef>
                <a:spcPts val="500"/>
              </a:spcBef>
              <a:spcAft>
                <a:spcPts val="0"/>
              </a:spcAft>
              <a:buClr>
                <a:schemeClr val="dk1"/>
              </a:buClr>
              <a:buSzPts val="1100"/>
              <a:buNone/>
            </a:pPr>
            <a:r>
              <a:rPr i="1" lang="lt-LT" sz="1400"/>
              <a:t>}</a:t>
            </a:r>
            <a:endParaRPr i="1"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d60b5e5a36_0_204"/>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354" name="Google Shape;354;gd60b5e5a36_0_204"/>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355" name="Google Shape;355;gd60b5e5a36_0_204"/>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sz="1400"/>
              <a:t>Arrow Function</a:t>
            </a:r>
            <a:endParaRPr b="1"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Pastabos:</a:t>
            </a:r>
            <a:endParaRPr sz="1400"/>
          </a:p>
          <a:p>
            <a:pPr indent="-317500" lvl="0" marL="457200" rtl="0" algn="l">
              <a:spcBef>
                <a:spcPts val="500"/>
              </a:spcBef>
              <a:spcAft>
                <a:spcPts val="0"/>
              </a:spcAft>
              <a:buClr>
                <a:schemeClr val="dk1"/>
              </a:buClr>
              <a:buSzPts val="1400"/>
              <a:buFont typeface="Montserrat"/>
              <a:buChar char="-"/>
            </a:pPr>
            <a:r>
              <a:rPr lang="lt-LT" sz="1400"/>
              <a:t>Kaip ir įprastos funkcijos (function declaration, function expression), rodyklių funkcijos (arrow functions) galime </a:t>
            </a:r>
            <a:r>
              <a:rPr b="1" lang="lt-LT" sz="1400"/>
              <a:t>grąžinti tik vieną vertę</a:t>
            </a:r>
            <a:r>
              <a:rPr lang="lt-LT" sz="1400"/>
              <a:t>.</a:t>
            </a:r>
            <a:endParaRPr sz="1400"/>
          </a:p>
          <a:p>
            <a:pPr indent="-317500" lvl="0" marL="457200" rtl="0" algn="l">
              <a:spcBef>
                <a:spcPts val="0"/>
              </a:spcBef>
              <a:spcAft>
                <a:spcPts val="0"/>
              </a:spcAft>
              <a:buClr>
                <a:schemeClr val="dk1"/>
              </a:buClr>
              <a:buSzPts val="1400"/>
              <a:buChar char="-"/>
            </a:pPr>
            <a:r>
              <a:rPr lang="lt-LT" sz="1400"/>
              <a:t>Rodyklių funkcijose (arrow functions) taip pat, gali būti kitų rodyklių funkcijų (arrow functions) ar net įprastų funkcijų (function declaration).</a:t>
            </a:r>
            <a:endParaRPr sz="1400"/>
          </a:p>
          <a:p>
            <a:pPr indent="-317500" lvl="0" marL="457200" rtl="0" algn="l">
              <a:spcBef>
                <a:spcPts val="0"/>
              </a:spcBef>
              <a:spcAft>
                <a:spcPts val="0"/>
              </a:spcAft>
              <a:buClr>
                <a:srgbClr val="595959"/>
              </a:buClr>
              <a:buSzPts val="1400"/>
              <a:buChar char="-"/>
            </a:pPr>
            <a:r>
              <a:rPr lang="lt-LT" sz="1400"/>
              <a:t>Rodyklių funkcijose (arrow functions) nįra hosited, t.y. funkcija turi būti aprašyta prieš jos iškvietimą.</a:t>
            </a:r>
            <a:endParaRPr sz="1400"/>
          </a:p>
          <a:p>
            <a:pPr indent="0" lvl="0" marL="0" rtl="0" algn="l">
              <a:spcBef>
                <a:spcPts val="500"/>
              </a:spcBef>
              <a:spcAft>
                <a:spcPts val="0"/>
              </a:spcAft>
              <a:buNone/>
            </a:pPr>
            <a:r>
              <a:t/>
            </a:r>
            <a:endParaRPr sz="1400"/>
          </a:p>
          <a:p>
            <a:pPr indent="0" lvl="0" marL="0" rtl="0" algn="l">
              <a:lnSpc>
                <a:spcPct val="115000"/>
              </a:lnSpc>
              <a:spcBef>
                <a:spcPts val="500"/>
              </a:spcBef>
              <a:spcAft>
                <a:spcPts val="500"/>
              </a:spcAft>
              <a:buClr>
                <a:schemeClr val="dk1"/>
              </a:buClr>
              <a:buSzPts val="1100"/>
              <a:buNone/>
            </a:pPr>
            <a:r>
              <a:t/>
            </a:r>
            <a:endParaRPr b="1"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7"/>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300"/>
              <a:buNone/>
            </a:pPr>
            <a:r>
              <a:rPr lang="lt-LT" sz="1400"/>
              <a:t>JavaScript programavimo kalba</a:t>
            </a:r>
            <a:endParaRPr sz="1400"/>
          </a:p>
        </p:txBody>
      </p:sp>
      <p:sp>
        <p:nvSpPr>
          <p:cNvPr id="361" name="Google Shape;361;p7"/>
          <p:cNvSpPr txBox="1"/>
          <p:nvPr>
            <p:ph idx="2" type="body"/>
          </p:nvPr>
        </p:nvSpPr>
        <p:spPr>
          <a:xfrm>
            <a:off x="3281700" y="1821693"/>
            <a:ext cx="3750900" cy="36270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15000"/>
              </a:lnSpc>
              <a:spcBef>
                <a:spcPts val="0"/>
              </a:spcBef>
              <a:spcAft>
                <a:spcPts val="0"/>
              </a:spcAft>
              <a:buClr>
                <a:schemeClr val="dk1"/>
              </a:buClr>
              <a:buSzPct val="78571"/>
              <a:buNone/>
            </a:pPr>
            <a:r>
              <a:rPr lang="lt-LT" sz="1400"/>
              <a:t>Function Declaration (Function Statement)</a:t>
            </a:r>
            <a:endParaRPr sz="1400"/>
          </a:p>
        </p:txBody>
      </p:sp>
      <p:sp>
        <p:nvSpPr>
          <p:cNvPr id="362" name="Google Shape;362;p7"/>
          <p:cNvSpPr txBox="1"/>
          <p:nvPr>
            <p:ph type="title"/>
          </p:nvPr>
        </p:nvSpPr>
        <p:spPr>
          <a:xfrm>
            <a:off x="480391" y="5032099"/>
            <a:ext cx="2343600" cy="136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Naudinga informacija</a:t>
            </a:r>
            <a:endParaRPr/>
          </a:p>
        </p:txBody>
      </p:sp>
      <p:sp>
        <p:nvSpPr>
          <p:cNvPr id="363" name="Google Shape;363;p7"/>
          <p:cNvSpPr txBox="1"/>
          <p:nvPr>
            <p:ph idx="4" type="body"/>
          </p:nvPr>
        </p:nvSpPr>
        <p:spPr>
          <a:xfrm>
            <a:off x="7503550" y="1821729"/>
            <a:ext cx="4208100" cy="779400"/>
          </a:xfrm>
          <a:prstGeom prst="rect">
            <a:avLst/>
          </a:prstGeom>
          <a:noFill/>
          <a:ln>
            <a:noFill/>
          </a:ln>
        </p:spPr>
        <p:txBody>
          <a:bodyPr anchorCtr="0" anchor="t" bIns="45700" lIns="91425" spcFirstLastPara="1" rIns="91425" wrap="square" tIns="45700">
            <a:normAutofit lnSpcReduction="20000"/>
          </a:bodyPr>
          <a:lstStyle/>
          <a:p>
            <a:pPr indent="-330200" lvl="0" marL="457200" rtl="0" algn="l">
              <a:lnSpc>
                <a:spcPct val="90000"/>
              </a:lnSpc>
              <a:spcBef>
                <a:spcPts val="0"/>
              </a:spcBef>
              <a:spcAft>
                <a:spcPts val="0"/>
              </a:spcAft>
              <a:buSzPts val="1600"/>
              <a:buChar char="-"/>
            </a:pPr>
            <a:r>
              <a:rPr lang="lt-LT" u="sng">
                <a:solidFill>
                  <a:schemeClr val="hlink"/>
                </a:solidFill>
                <a:hlinkClick r:id="rId3"/>
              </a:rPr>
              <a:t>https://developer.mozilla.org/en-US/docs/Web/JavaScript/Reference/Statements/function</a:t>
            </a:r>
            <a:r>
              <a:rPr lang="lt-LT"/>
              <a:t> </a:t>
            </a:r>
            <a:endParaRPr/>
          </a:p>
          <a:p>
            <a:pPr indent="0" lvl="0" marL="457200" rtl="0" algn="l">
              <a:lnSpc>
                <a:spcPct val="90000"/>
              </a:lnSpc>
              <a:spcBef>
                <a:spcPts val="0"/>
              </a:spcBef>
              <a:spcAft>
                <a:spcPts val="0"/>
              </a:spcAft>
              <a:buSzPts val="1600"/>
              <a:buNone/>
            </a:pPr>
            <a:r>
              <a:t/>
            </a:r>
            <a:endParaRPr/>
          </a:p>
        </p:txBody>
      </p:sp>
      <p:sp>
        <p:nvSpPr>
          <p:cNvPr id="364" name="Google Shape;364;p7"/>
          <p:cNvSpPr txBox="1"/>
          <p:nvPr>
            <p:ph idx="2" type="body"/>
          </p:nvPr>
        </p:nvSpPr>
        <p:spPr>
          <a:xfrm>
            <a:off x="3281700" y="2820768"/>
            <a:ext cx="3750900" cy="362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Function Expression (Function Literal)</a:t>
            </a:r>
            <a:endParaRPr sz="1400"/>
          </a:p>
        </p:txBody>
      </p:sp>
      <p:sp>
        <p:nvSpPr>
          <p:cNvPr id="365" name="Google Shape;365;p7"/>
          <p:cNvSpPr txBox="1"/>
          <p:nvPr>
            <p:ph idx="4" type="body"/>
          </p:nvPr>
        </p:nvSpPr>
        <p:spPr>
          <a:xfrm>
            <a:off x="7503550" y="2820804"/>
            <a:ext cx="4208100" cy="779400"/>
          </a:xfrm>
          <a:prstGeom prst="rect">
            <a:avLst/>
          </a:prstGeom>
          <a:noFill/>
          <a:ln>
            <a:noFill/>
          </a:ln>
        </p:spPr>
        <p:txBody>
          <a:bodyPr anchorCtr="0" anchor="t" bIns="45700" lIns="91425" spcFirstLastPara="1" rIns="91425" wrap="square" tIns="45700">
            <a:normAutofit lnSpcReduction="20000"/>
          </a:bodyPr>
          <a:lstStyle/>
          <a:p>
            <a:pPr indent="-330200" lvl="0" marL="457200" rtl="0" algn="l">
              <a:lnSpc>
                <a:spcPct val="90000"/>
              </a:lnSpc>
              <a:spcBef>
                <a:spcPts val="0"/>
              </a:spcBef>
              <a:spcAft>
                <a:spcPts val="0"/>
              </a:spcAft>
              <a:buSzPts val="1600"/>
              <a:buChar char="-"/>
            </a:pPr>
            <a:r>
              <a:rPr lang="lt-LT" u="sng">
                <a:solidFill>
                  <a:schemeClr val="hlink"/>
                </a:solidFill>
                <a:hlinkClick r:id="rId4"/>
              </a:rPr>
              <a:t>https://developer.mozilla.org/en-US/docs/Web/JavaScript/Reference/Operators/function</a:t>
            </a:r>
            <a:r>
              <a:rPr lang="lt-LT"/>
              <a:t> </a:t>
            </a:r>
            <a:endParaRPr/>
          </a:p>
          <a:p>
            <a:pPr indent="0" lvl="0" marL="457200" rtl="0" algn="l">
              <a:lnSpc>
                <a:spcPct val="90000"/>
              </a:lnSpc>
              <a:spcBef>
                <a:spcPts val="0"/>
              </a:spcBef>
              <a:spcAft>
                <a:spcPts val="0"/>
              </a:spcAft>
              <a:buSzPts val="1600"/>
              <a:buNone/>
            </a:pPr>
            <a:r>
              <a:t/>
            </a:r>
            <a:endParaRPr/>
          </a:p>
        </p:txBody>
      </p:sp>
      <p:sp>
        <p:nvSpPr>
          <p:cNvPr id="366" name="Google Shape;366;p7"/>
          <p:cNvSpPr txBox="1"/>
          <p:nvPr>
            <p:ph idx="2" type="body"/>
          </p:nvPr>
        </p:nvSpPr>
        <p:spPr>
          <a:xfrm>
            <a:off x="3281700" y="3819868"/>
            <a:ext cx="3750900" cy="362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Arrow Function</a:t>
            </a:r>
            <a:endParaRPr sz="1400"/>
          </a:p>
        </p:txBody>
      </p:sp>
      <p:sp>
        <p:nvSpPr>
          <p:cNvPr id="367" name="Google Shape;367;p7"/>
          <p:cNvSpPr txBox="1"/>
          <p:nvPr>
            <p:ph idx="4" type="body"/>
          </p:nvPr>
        </p:nvSpPr>
        <p:spPr>
          <a:xfrm>
            <a:off x="7503550" y="3819904"/>
            <a:ext cx="4208100" cy="779400"/>
          </a:xfrm>
          <a:prstGeom prst="rect">
            <a:avLst/>
          </a:prstGeom>
          <a:noFill/>
          <a:ln>
            <a:noFill/>
          </a:ln>
        </p:spPr>
        <p:txBody>
          <a:bodyPr anchorCtr="0" anchor="t" bIns="45700" lIns="91425" spcFirstLastPara="1" rIns="91425" wrap="square" tIns="45700">
            <a:normAutofit lnSpcReduction="20000"/>
          </a:bodyPr>
          <a:lstStyle/>
          <a:p>
            <a:pPr indent="-330200" lvl="0" marL="457200" rtl="0" algn="l">
              <a:lnSpc>
                <a:spcPct val="90000"/>
              </a:lnSpc>
              <a:spcBef>
                <a:spcPts val="0"/>
              </a:spcBef>
              <a:spcAft>
                <a:spcPts val="0"/>
              </a:spcAft>
              <a:buSzPts val="1600"/>
              <a:buChar char="-"/>
            </a:pPr>
            <a:r>
              <a:rPr lang="lt-LT" u="sng">
                <a:solidFill>
                  <a:schemeClr val="hlink"/>
                </a:solidFill>
                <a:hlinkClick r:id="rId5"/>
              </a:rPr>
              <a:t>https://developer.mozilla.org/en-US/docs/Web/JavaScript/Reference/Functions/Arrow_functions</a:t>
            </a:r>
            <a:r>
              <a:rPr lang="lt-LT"/>
              <a:t> </a:t>
            </a:r>
            <a:endParaRPr/>
          </a:p>
          <a:p>
            <a:pPr indent="0" lvl="0" marL="457200" rtl="0" algn="l">
              <a:lnSpc>
                <a:spcPct val="90000"/>
              </a:lnSpc>
              <a:spcBef>
                <a:spcPts val="0"/>
              </a:spcBef>
              <a:spcAft>
                <a:spcPts val="0"/>
              </a:spcAft>
              <a:buSzPts val="16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d60b5e5a36_0_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127" name="Google Shape;127;gd60b5e5a36_0_3"/>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28" name="Google Shape;128;gd60b5e5a36_0_3"/>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lt-LT" sz="1400"/>
              <a:t>Jau matėme naršyklėje integruotų funkcijų, tokių kaip </a:t>
            </a:r>
            <a:r>
              <a:rPr i="1" lang="lt-LT" sz="1400"/>
              <a:t>alert(message), prompt(message, default) </a:t>
            </a:r>
            <a:r>
              <a:rPr lang="lt-LT" sz="1400"/>
              <a:t>ir</a:t>
            </a:r>
            <a:r>
              <a:rPr i="1" lang="lt-LT" sz="1400"/>
              <a:t> confirm(question). </a:t>
            </a:r>
            <a:endParaRPr i="1"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b="1" lang="lt-LT" sz="1400"/>
              <a:t>Tačiau mes taip pat galime sukurti savo funkcijas!</a:t>
            </a:r>
            <a:endParaRPr b="1" sz="1400"/>
          </a:p>
          <a:p>
            <a:pPr indent="0" lvl="0" marL="0" rtl="0" algn="l">
              <a:spcBef>
                <a:spcPts val="500"/>
              </a:spcBef>
              <a:spcAft>
                <a:spcPts val="0"/>
              </a:spcAft>
              <a:buClr>
                <a:schemeClr val="dk1"/>
              </a:buClr>
              <a:buSzPts val="1100"/>
              <a:buNone/>
            </a:pPr>
            <a:r>
              <a:t/>
            </a:r>
            <a:endParaRPr b="1" sz="1400"/>
          </a:p>
          <a:p>
            <a:pPr indent="0" lvl="0" marL="0" rtl="0" algn="l">
              <a:spcBef>
                <a:spcPts val="500"/>
              </a:spcBef>
              <a:spcAft>
                <a:spcPts val="0"/>
              </a:spcAft>
              <a:buClr>
                <a:schemeClr val="dk1"/>
              </a:buClr>
              <a:buSzPts val="1100"/>
              <a:buNone/>
            </a:pPr>
            <a:r>
              <a:rPr lang="lt-LT" sz="1400"/>
              <a:t>Beje, funkcijos yra objektai! </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Funkcijos gali būti priskirtos kintamiesiems, saugomoms objektuose ar masyvuose, perduodamos kaip argumentas kitoms funkcijoms ir grąžinamos iš funkcijų.</a:t>
            </a:r>
            <a:endParaRPr sz="1400"/>
          </a:p>
          <a:p>
            <a:pPr indent="0" lvl="0" marL="0" rtl="0" algn="ctr">
              <a:lnSpc>
                <a:spcPct val="115000"/>
              </a:lnSpc>
              <a:spcBef>
                <a:spcPts val="1600"/>
              </a:spcBef>
              <a:spcAft>
                <a:spcPts val="0"/>
              </a:spcAft>
              <a:buClr>
                <a:schemeClr val="dk1"/>
              </a:buClr>
              <a:buSzPts val="1100"/>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d60b5e5a36_0_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134" name="Google Shape;134;gd60b5e5a36_0_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35" name="Google Shape;135;gd60b5e5a36_0_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sz="1400"/>
              <a:t>Funkciją galima apibrėžti trimis būdais:</a:t>
            </a:r>
            <a:endParaRPr b="1" sz="1400"/>
          </a:p>
          <a:p>
            <a:pPr indent="0" lvl="0" marL="0" rtl="0" algn="l">
              <a:spcBef>
                <a:spcPts val="500"/>
              </a:spcBef>
              <a:spcAft>
                <a:spcPts val="0"/>
              </a:spcAft>
              <a:buClr>
                <a:schemeClr val="dk1"/>
              </a:buClr>
              <a:buSzPts val="1100"/>
              <a:buNone/>
            </a:pPr>
            <a:r>
              <a:t/>
            </a:r>
            <a:endParaRPr sz="1400"/>
          </a:p>
          <a:p>
            <a:pPr indent="-317500" lvl="0" marL="457200" rtl="0" algn="l">
              <a:spcBef>
                <a:spcPts val="500"/>
              </a:spcBef>
              <a:spcAft>
                <a:spcPts val="0"/>
              </a:spcAft>
              <a:buClr>
                <a:schemeClr val="dk1"/>
              </a:buClr>
              <a:buSzPts val="1400"/>
              <a:buChar char="-"/>
            </a:pPr>
            <a:r>
              <a:rPr lang="lt-LT" sz="1400"/>
              <a:t>Function Declaration (Function Statement), plačiau </a:t>
            </a:r>
            <a:r>
              <a:rPr lang="lt-LT" sz="1400" u="sng">
                <a:solidFill>
                  <a:srgbClr val="0097A7"/>
                </a:solidFill>
                <a:hlinkClick r:id="rId3">
                  <a:extLst>
                    <a:ext uri="{A12FA001-AC4F-418D-AE19-62706E023703}">
                      <ahyp:hlinkClr val="tx"/>
                    </a:ext>
                  </a:extLst>
                </a:hlinkClick>
              </a:rPr>
              <a:t>čia</a:t>
            </a:r>
            <a:r>
              <a:rPr lang="lt-LT" sz="1400"/>
              <a:t>;</a:t>
            </a:r>
            <a:endParaRPr sz="1400"/>
          </a:p>
          <a:p>
            <a:pPr indent="0" lvl="0" marL="457200" rtl="0" algn="l">
              <a:spcBef>
                <a:spcPts val="500"/>
              </a:spcBef>
              <a:spcAft>
                <a:spcPts val="0"/>
              </a:spcAft>
              <a:buClr>
                <a:schemeClr val="dk1"/>
              </a:buClr>
              <a:buSzPts val="1100"/>
              <a:buNone/>
            </a:pPr>
            <a:r>
              <a:t/>
            </a:r>
            <a:endParaRPr sz="1400"/>
          </a:p>
          <a:p>
            <a:pPr indent="-317500" lvl="0" marL="457200" rtl="0" algn="l">
              <a:spcBef>
                <a:spcPts val="500"/>
              </a:spcBef>
              <a:spcAft>
                <a:spcPts val="0"/>
              </a:spcAft>
              <a:buClr>
                <a:schemeClr val="dk1"/>
              </a:buClr>
              <a:buSzPts val="1400"/>
              <a:buChar char="-"/>
            </a:pPr>
            <a:r>
              <a:rPr lang="lt-LT" sz="1400"/>
              <a:t>Function Expression (Function Literal), plačiau </a:t>
            </a:r>
            <a:r>
              <a:rPr lang="lt-LT" sz="1400" u="sng">
                <a:solidFill>
                  <a:srgbClr val="0097A7"/>
                </a:solidFill>
                <a:hlinkClick r:id="rId4">
                  <a:extLst>
                    <a:ext uri="{A12FA001-AC4F-418D-AE19-62706E023703}">
                      <ahyp:hlinkClr val="tx"/>
                    </a:ext>
                  </a:extLst>
                </a:hlinkClick>
              </a:rPr>
              <a:t>čia</a:t>
            </a:r>
            <a:r>
              <a:rPr lang="lt-LT" sz="1400"/>
              <a:t>;</a:t>
            </a:r>
            <a:endParaRPr sz="1400"/>
          </a:p>
          <a:p>
            <a:pPr indent="0" lvl="0" marL="457200" rtl="0" algn="l">
              <a:spcBef>
                <a:spcPts val="500"/>
              </a:spcBef>
              <a:spcAft>
                <a:spcPts val="0"/>
              </a:spcAft>
              <a:buClr>
                <a:schemeClr val="dk1"/>
              </a:buClr>
              <a:buSzPts val="1100"/>
              <a:buNone/>
            </a:pPr>
            <a:r>
              <a:t/>
            </a:r>
            <a:endParaRPr sz="1400"/>
          </a:p>
          <a:p>
            <a:pPr indent="-317500" lvl="0" marL="457200" rtl="0" algn="l">
              <a:spcBef>
                <a:spcPts val="500"/>
              </a:spcBef>
              <a:spcAft>
                <a:spcPts val="0"/>
              </a:spcAft>
              <a:buClr>
                <a:schemeClr val="dk1"/>
              </a:buClr>
              <a:buSzPts val="1400"/>
              <a:buChar char="-"/>
            </a:pPr>
            <a:r>
              <a:rPr lang="lt-LT" sz="1400"/>
              <a:t>Arrow Function, plačiau </a:t>
            </a:r>
            <a:r>
              <a:rPr lang="lt-LT" sz="1400" u="sng">
                <a:solidFill>
                  <a:srgbClr val="0097A7"/>
                </a:solidFill>
                <a:hlinkClick r:id="rId5">
                  <a:extLst>
                    <a:ext uri="{A12FA001-AC4F-418D-AE19-62706E023703}">
                      <ahyp:hlinkClr val="tx"/>
                    </a:ext>
                  </a:extLst>
                </a:hlinkClick>
              </a:rPr>
              <a:t>čia</a:t>
            </a:r>
            <a:r>
              <a:rPr lang="lt-LT" sz="1400"/>
              <a:t>.</a:t>
            </a:r>
            <a:endParaRPr sz="1400"/>
          </a:p>
          <a:p>
            <a:pPr indent="0" lvl="0" marL="0" rtl="0" algn="l">
              <a:spcBef>
                <a:spcPts val="500"/>
              </a:spcBef>
              <a:spcAft>
                <a:spcPts val="0"/>
              </a:spcAft>
              <a:buClr>
                <a:schemeClr val="dk1"/>
              </a:buClr>
              <a:buSzPts val="1100"/>
              <a:buNone/>
            </a:pPr>
            <a:r>
              <a:t/>
            </a:r>
            <a:endParaRPr sz="1400"/>
          </a:p>
          <a:p>
            <a:pPr indent="0" lvl="0" marL="0" rtl="0" algn="ctr">
              <a:lnSpc>
                <a:spcPct val="115000"/>
              </a:lnSpc>
              <a:spcBef>
                <a:spcPts val="1600"/>
              </a:spcBef>
              <a:spcAft>
                <a:spcPts val="0"/>
              </a:spcAft>
              <a:buClr>
                <a:schemeClr val="dk1"/>
              </a:buClr>
              <a:buSzPts val="1100"/>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d60b5e5a36_0_4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141" name="Google Shape;141;gd60b5e5a36_0_4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42" name="Google Shape;142;gd60b5e5a36_0_4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Function Declaration (Function Statement)</a:t>
            </a:r>
            <a:endParaRPr b="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Norėdami sukurti funkciją, galime naudoti funkcijos deklaraciją (Function Declaration):</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i="1" lang="lt-LT" sz="1400"/>
              <a:t>function showMessage() {</a:t>
            </a:r>
            <a:endParaRPr i="1" sz="1400"/>
          </a:p>
          <a:p>
            <a:pPr indent="0" lvl="0" marL="0" rtl="0" algn="l">
              <a:lnSpc>
                <a:spcPct val="115000"/>
              </a:lnSpc>
              <a:spcBef>
                <a:spcPts val="500"/>
              </a:spcBef>
              <a:spcAft>
                <a:spcPts val="0"/>
              </a:spcAft>
              <a:buClr>
                <a:schemeClr val="dk1"/>
              </a:buClr>
              <a:buSzPts val="1100"/>
              <a:buNone/>
            </a:pPr>
            <a:r>
              <a:rPr i="1" lang="lt-LT" sz="1400"/>
              <a:t>  console.log( 'Hello everyone!' );</a:t>
            </a:r>
            <a:endParaRPr i="1" sz="1400"/>
          </a:p>
          <a:p>
            <a:pPr indent="0" lvl="0" marL="0" rtl="0" algn="l">
              <a:lnSpc>
                <a:spcPct val="115000"/>
              </a:lnSpc>
              <a:spcBef>
                <a:spcPts val="500"/>
              </a:spcBef>
              <a:spcAft>
                <a:spcPts val="0"/>
              </a:spcAft>
              <a:buClr>
                <a:schemeClr val="dk1"/>
              </a:buClr>
              <a:buSzPts val="1100"/>
              <a:buNone/>
            </a:pPr>
            <a:r>
              <a:rPr i="1" lang="lt-LT" sz="1400"/>
              <a:t>}</a:t>
            </a:r>
            <a:endParaRPr i="1" sz="1400"/>
          </a:p>
          <a:p>
            <a:pPr indent="0" lvl="0" marL="0" rtl="0" algn="l">
              <a:lnSpc>
                <a:spcPct val="115000"/>
              </a:lnSpc>
              <a:spcBef>
                <a:spcPts val="500"/>
              </a:spcBef>
              <a:spcAft>
                <a:spcPts val="0"/>
              </a:spcAft>
              <a:buClr>
                <a:schemeClr val="dk1"/>
              </a:buClr>
              <a:buSzPts val="1100"/>
              <a:buNone/>
            </a:pPr>
            <a:r>
              <a:t/>
            </a:r>
            <a:endParaRPr sz="1400"/>
          </a:p>
          <a:p>
            <a:pPr indent="0" lvl="0" marL="0" rtl="0" algn="ctr">
              <a:lnSpc>
                <a:spcPct val="115000"/>
              </a:lnSpc>
              <a:spcBef>
                <a:spcPts val="1600"/>
              </a:spcBef>
              <a:spcAft>
                <a:spcPts val="0"/>
              </a:spcAft>
              <a:buClr>
                <a:schemeClr val="dk1"/>
              </a:buClr>
              <a:buSzPts val="1100"/>
              <a:buNone/>
            </a:pPr>
            <a:r>
              <a:t/>
            </a:r>
            <a:endParaRPr b="1"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d60b5e5a36_0_46"/>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148" name="Google Shape;148;gd60b5e5a36_0_46"/>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49" name="Google Shape;149;gd60b5e5a36_0_46"/>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Function Declaration (Function Statement)</a:t>
            </a:r>
            <a:endParaRPr b="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Raktinis žodis </a:t>
            </a:r>
            <a:r>
              <a:rPr i="1" lang="lt-LT" sz="1400"/>
              <a:t>function</a:t>
            </a:r>
            <a:r>
              <a:rPr lang="lt-LT" sz="1400"/>
              <a:t> eina pirmas, tada eina funkcijos pavadinimas, tada parametrų sąrašas tarp skliaustelių (jeigu funkcija juos turi) ir galiausiai funkcijos kodas, taip pat vadinamas „funkcijos kūnu“ (“the function body”), viduje {...} sklaistų.</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Sintaksė:</a:t>
            </a:r>
            <a:endParaRPr sz="1400"/>
          </a:p>
          <a:p>
            <a:pPr indent="0" lvl="0" marL="0" rtl="0" algn="l">
              <a:lnSpc>
                <a:spcPct val="115000"/>
              </a:lnSpc>
              <a:spcBef>
                <a:spcPts val="500"/>
              </a:spcBef>
              <a:spcAft>
                <a:spcPts val="0"/>
              </a:spcAft>
              <a:buClr>
                <a:schemeClr val="dk1"/>
              </a:buClr>
              <a:buSzPts val="1100"/>
              <a:buNone/>
            </a:pPr>
            <a:r>
              <a:rPr i="1" lang="lt-LT" sz="1400"/>
              <a:t>function name(</a:t>
            </a:r>
            <a:r>
              <a:rPr i="1" lang="lt-LT" sz="1400"/>
              <a:t>parameters</a:t>
            </a:r>
            <a:r>
              <a:rPr i="1" lang="lt-LT" sz="1400"/>
              <a:t>) {</a:t>
            </a:r>
            <a:endParaRPr i="1" sz="1400"/>
          </a:p>
          <a:p>
            <a:pPr indent="0" lvl="0" marL="0" rtl="0" algn="l">
              <a:lnSpc>
                <a:spcPct val="115000"/>
              </a:lnSpc>
              <a:spcBef>
                <a:spcPts val="500"/>
              </a:spcBef>
              <a:spcAft>
                <a:spcPts val="0"/>
              </a:spcAft>
              <a:buClr>
                <a:schemeClr val="dk1"/>
              </a:buClr>
              <a:buSzPts val="1100"/>
              <a:buNone/>
            </a:pPr>
            <a:r>
              <a:rPr i="1" lang="lt-LT" sz="1400"/>
              <a:t>  ...body...</a:t>
            </a:r>
            <a:endParaRPr i="1" sz="1400"/>
          </a:p>
          <a:p>
            <a:pPr indent="0" lvl="0" marL="0" rtl="0" algn="l">
              <a:lnSpc>
                <a:spcPct val="115000"/>
              </a:lnSpc>
              <a:spcBef>
                <a:spcPts val="500"/>
              </a:spcBef>
              <a:spcAft>
                <a:spcPts val="0"/>
              </a:spcAft>
              <a:buClr>
                <a:schemeClr val="dk1"/>
              </a:buClr>
              <a:buSzPts val="1100"/>
              <a:buNone/>
            </a:pPr>
            <a:r>
              <a:rPr i="1" lang="lt-LT" sz="1400"/>
              <a:t>}</a:t>
            </a:r>
            <a:endParaRPr i="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ctr">
              <a:lnSpc>
                <a:spcPct val="115000"/>
              </a:lnSpc>
              <a:spcBef>
                <a:spcPts val="1600"/>
              </a:spcBef>
              <a:spcAft>
                <a:spcPts val="0"/>
              </a:spcAft>
              <a:buClr>
                <a:schemeClr val="dk1"/>
              </a:buClr>
              <a:buSzPts val="1100"/>
              <a:buNone/>
            </a:pPr>
            <a:r>
              <a:t/>
            </a:r>
            <a:endParaRPr b="1"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d60b5e5a36_0_52"/>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155" name="Google Shape;155;gd60b5e5a36_0_52"/>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56" name="Google Shape;156;gd60b5e5a36_0_52"/>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Function Declaration (Function Statement)</a:t>
            </a:r>
            <a:endParaRPr b="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Funkcijos iškvietimas:</a:t>
            </a:r>
            <a:endParaRPr sz="1400"/>
          </a:p>
          <a:p>
            <a:pPr indent="0" lvl="0" marL="0" rtl="0" algn="l">
              <a:lnSpc>
                <a:spcPct val="115000"/>
              </a:lnSpc>
              <a:spcBef>
                <a:spcPts val="500"/>
              </a:spcBef>
              <a:spcAft>
                <a:spcPts val="0"/>
              </a:spcAft>
              <a:buClr>
                <a:schemeClr val="dk1"/>
              </a:buClr>
              <a:buSzPts val="1100"/>
              <a:buNone/>
            </a:pPr>
            <a:r>
              <a:rPr i="1" lang="lt-LT" sz="1400"/>
              <a:t>function showMessage() {</a:t>
            </a:r>
            <a:endParaRPr i="1" sz="1400"/>
          </a:p>
          <a:p>
            <a:pPr indent="0" lvl="0" marL="0" rtl="0" algn="l">
              <a:lnSpc>
                <a:spcPct val="115000"/>
              </a:lnSpc>
              <a:spcBef>
                <a:spcPts val="500"/>
              </a:spcBef>
              <a:spcAft>
                <a:spcPts val="0"/>
              </a:spcAft>
              <a:buClr>
                <a:schemeClr val="dk1"/>
              </a:buClr>
              <a:buSzPts val="1100"/>
              <a:buNone/>
            </a:pPr>
            <a:r>
              <a:rPr i="1" lang="lt-LT" sz="1400"/>
              <a:t>  console.log( 'Hello everyone!' );</a:t>
            </a:r>
            <a:endParaRPr i="1" sz="1400"/>
          </a:p>
          <a:p>
            <a:pPr indent="0" lvl="0" marL="0" rtl="0" algn="l">
              <a:lnSpc>
                <a:spcPct val="115000"/>
              </a:lnSpc>
              <a:spcBef>
                <a:spcPts val="500"/>
              </a:spcBef>
              <a:spcAft>
                <a:spcPts val="0"/>
              </a:spcAft>
              <a:buClr>
                <a:schemeClr val="dk1"/>
              </a:buClr>
              <a:buSzPts val="1100"/>
              <a:buNone/>
            </a:pPr>
            <a:r>
              <a:rPr i="1" lang="lt-LT" sz="1400"/>
              <a:t>}</a:t>
            </a:r>
            <a:endParaRPr i="1" sz="1400"/>
          </a:p>
          <a:p>
            <a:pPr indent="0" lvl="0" marL="0" rtl="0" algn="l">
              <a:lnSpc>
                <a:spcPct val="115000"/>
              </a:lnSpc>
              <a:spcBef>
                <a:spcPts val="500"/>
              </a:spcBef>
              <a:spcAft>
                <a:spcPts val="0"/>
              </a:spcAft>
              <a:buClr>
                <a:schemeClr val="dk1"/>
              </a:buClr>
              <a:buSzPts val="1100"/>
              <a:buNone/>
            </a:pPr>
            <a:r>
              <a:t/>
            </a:r>
            <a:endParaRPr i="1" sz="1400"/>
          </a:p>
          <a:p>
            <a:pPr indent="0" lvl="0" marL="0" rtl="0" algn="l">
              <a:lnSpc>
                <a:spcPct val="115000"/>
              </a:lnSpc>
              <a:spcBef>
                <a:spcPts val="500"/>
              </a:spcBef>
              <a:spcAft>
                <a:spcPts val="0"/>
              </a:spcAft>
              <a:buClr>
                <a:schemeClr val="dk1"/>
              </a:buClr>
              <a:buSzPts val="1100"/>
              <a:buNone/>
            </a:pPr>
            <a:r>
              <a:rPr i="1" lang="lt-LT" sz="1400"/>
              <a:t>showMessage(); // nurodydami funkcijos pavadinimą mes ją iškviesime.</a:t>
            </a:r>
            <a:endParaRPr i="1" sz="1400"/>
          </a:p>
          <a:p>
            <a:pPr indent="0" lvl="0" marL="0" rtl="0" algn="l">
              <a:lnSpc>
                <a:spcPct val="115000"/>
              </a:lnSpc>
              <a:spcBef>
                <a:spcPts val="500"/>
              </a:spcBef>
              <a:spcAft>
                <a:spcPts val="0"/>
              </a:spcAft>
              <a:buClr>
                <a:schemeClr val="dk1"/>
              </a:buClr>
              <a:buSzPts val="1100"/>
              <a:buNone/>
            </a:pPr>
            <a:r>
              <a:t/>
            </a:r>
            <a:endParaRPr sz="1400"/>
          </a:p>
          <a:p>
            <a:pPr indent="0" lvl="0" marL="0" rtl="0" algn="ctr">
              <a:lnSpc>
                <a:spcPct val="115000"/>
              </a:lnSpc>
              <a:spcBef>
                <a:spcPts val="1600"/>
              </a:spcBef>
              <a:spcAft>
                <a:spcPts val="0"/>
              </a:spcAft>
              <a:buClr>
                <a:schemeClr val="dk1"/>
              </a:buClr>
              <a:buSzPts val="1100"/>
              <a:buNone/>
            </a:pPr>
            <a:r>
              <a:t/>
            </a:r>
            <a:endParaRPr b="1"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d60b5e5a36_0_58"/>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funkcijos (teorija)</a:t>
            </a:r>
            <a:endParaRPr sz="2850"/>
          </a:p>
        </p:txBody>
      </p:sp>
      <p:sp>
        <p:nvSpPr>
          <p:cNvPr id="162" name="Google Shape;162;gd60b5e5a36_0_58"/>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63" name="Google Shape;163;gd60b5e5a36_0_58"/>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Function Declaration (Function Statement)</a:t>
            </a:r>
            <a:endParaRPr b="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Vietiniai kintamieji (local variables) - Funkcijos viduje deklaruojamas kintamasis matomas tik tos funkcijos viduje.</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i="1" lang="lt-LT" sz="1400"/>
              <a:t>function showMessage() {</a:t>
            </a:r>
            <a:endParaRPr i="1" sz="1400"/>
          </a:p>
          <a:p>
            <a:pPr indent="0" lvl="0" marL="0" rtl="0" algn="l">
              <a:lnSpc>
                <a:spcPct val="115000"/>
              </a:lnSpc>
              <a:spcBef>
                <a:spcPts val="500"/>
              </a:spcBef>
              <a:spcAft>
                <a:spcPts val="0"/>
              </a:spcAft>
              <a:buClr>
                <a:schemeClr val="dk1"/>
              </a:buClr>
              <a:buSzPts val="1100"/>
              <a:buNone/>
            </a:pPr>
            <a:r>
              <a:rPr i="1" lang="lt-LT" sz="1400"/>
              <a:t>  let message = "Hello, I'm JavaScript!"; // local variable</a:t>
            </a:r>
            <a:endParaRPr i="1" sz="1400"/>
          </a:p>
          <a:p>
            <a:pPr indent="0" lvl="0" marL="0" rtl="0" algn="l">
              <a:lnSpc>
                <a:spcPct val="115000"/>
              </a:lnSpc>
              <a:spcBef>
                <a:spcPts val="500"/>
              </a:spcBef>
              <a:spcAft>
                <a:spcPts val="0"/>
              </a:spcAft>
              <a:buClr>
                <a:schemeClr val="dk1"/>
              </a:buClr>
              <a:buSzPts val="1100"/>
              <a:buNone/>
            </a:pPr>
            <a:r>
              <a:rPr i="1" lang="lt-LT" sz="1400"/>
              <a:t>  console.log( message );</a:t>
            </a:r>
            <a:endParaRPr i="1" sz="1400"/>
          </a:p>
          <a:p>
            <a:pPr indent="0" lvl="0" marL="0" rtl="0" algn="l">
              <a:lnSpc>
                <a:spcPct val="115000"/>
              </a:lnSpc>
              <a:spcBef>
                <a:spcPts val="500"/>
              </a:spcBef>
              <a:spcAft>
                <a:spcPts val="0"/>
              </a:spcAft>
              <a:buClr>
                <a:schemeClr val="dk1"/>
              </a:buClr>
              <a:buSzPts val="1100"/>
              <a:buNone/>
            </a:pPr>
            <a:r>
              <a:rPr i="1" lang="lt-LT" sz="1400"/>
              <a:t>}</a:t>
            </a:r>
            <a:endParaRPr i="1" sz="1400"/>
          </a:p>
          <a:p>
            <a:pPr indent="0" lvl="0" marL="0" rtl="0" algn="l">
              <a:lnSpc>
                <a:spcPct val="115000"/>
              </a:lnSpc>
              <a:spcBef>
                <a:spcPts val="500"/>
              </a:spcBef>
              <a:spcAft>
                <a:spcPts val="0"/>
              </a:spcAft>
              <a:buClr>
                <a:schemeClr val="dk1"/>
              </a:buClr>
              <a:buSzPts val="1100"/>
              <a:buNone/>
            </a:pPr>
            <a:r>
              <a:t/>
            </a:r>
            <a:endParaRPr i="1" sz="1400"/>
          </a:p>
          <a:p>
            <a:pPr indent="0" lvl="0" marL="0" rtl="0" algn="l">
              <a:lnSpc>
                <a:spcPct val="115000"/>
              </a:lnSpc>
              <a:spcBef>
                <a:spcPts val="500"/>
              </a:spcBef>
              <a:spcAft>
                <a:spcPts val="0"/>
              </a:spcAft>
              <a:buClr>
                <a:schemeClr val="dk1"/>
              </a:buClr>
              <a:buSzPts val="1100"/>
              <a:buNone/>
            </a:pPr>
            <a:r>
              <a:rPr i="1" lang="lt-LT" sz="1400"/>
              <a:t>showMessage(); // Hello, I'm JavaScript!</a:t>
            </a:r>
            <a:endParaRPr i="1" sz="1400"/>
          </a:p>
          <a:p>
            <a:pPr indent="0" lvl="0" marL="0" rtl="0" algn="l">
              <a:lnSpc>
                <a:spcPct val="115000"/>
              </a:lnSpc>
              <a:spcBef>
                <a:spcPts val="500"/>
              </a:spcBef>
              <a:spcAft>
                <a:spcPts val="0"/>
              </a:spcAft>
              <a:buClr>
                <a:schemeClr val="dk1"/>
              </a:buClr>
              <a:buSzPts val="1100"/>
              <a:buNone/>
            </a:pPr>
            <a:r>
              <a:t/>
            </a:r>
            <a:endParaRPr i="1" sz="1400"/>
          </a:p>
          <a:p>
            <a:pPr indent="0" lvl="0" marL="0" rtl="0" algn="l">
              <a:lnSpc>
                <a:spcPct val="115000"/>
              </a:lnSpc>
              <a:spcBef>
                <a:spcPts val="500"/>
              </a:spcBef>
              <a:spcAft>
                <a:spcPts val="500"/>
              </a:spcAft>
              <a:buClr>
                <a:schemeClr val="dk1"/>
              </a:buClr>
              <a:buSzPts val="1100"/>
              <a:buNone/>
            </a:pPr>
            <a:r>
              <a:rPr i="1" lang="lt-LT" sz="1400"/>
              <a:t>console.log( message ); // &lt;-- Error! The variable is local to the function</a:t>
            </a:r>
            <a:endParaRPr b="1" sz="1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odeAcademy">
      <a:dk1>
        <a:srgbClr val="000000"/>
      </a:dk1>
      <a:lt1>
        <a:srgbClr val="FEFFFF"/>
      </a:lt1>
      <a:dk2>
        <a:srgbClr val="FEFFFF"/>
      </a:dk2>
      <a:lt2>
        <a:srgbClr val="000000"/>
      </a:lt2>
      <a:accent1>
        <a:srgbClr val="0B00B8"/>
      </a:accent1>
      <a:accent2>
        <a:srgbClr val="FF00EB"/>
      </a:accent2>
      <a:accent3>
        <a:srgbClr val="7400FF"/>
      </a:accent3>
      <a:accent4>
        <a:srgbClr val="00FFFF"/>
      </a:accent4>
      <a:accent5>
        <a:srgbClr val="919397"/>
      </a:accent5>
      <a:accent6>
        <a:srgbClr val="0A00FF"/>
      </a:accent6>
      <a:hlink>
        <a:srgbClr val="7400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2020-08-12T19:08:34Z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0x010100514DDF2142599D4E996021EA48B76AE5</vt:lpwstr>
  </property>
</Properties>
</file>