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edLhS7IUAvLKAoBj2GolQeCe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3A452C-8661-42DB-A1DB-A5D1AE6BDAF4}">
  <a:tblStyle styleId="{C83A452C-8661-42DB-A1DB-A5D1AE6BDA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11b912e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d611b912e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11b912e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d611b912e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11b912e5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d611b912e5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a8eaa4f2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d3a8eaa4f2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11b912e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d611b912e5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cfae7b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18cfae7b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JavaScript/Closures" TargetMode="External"/><Relationship Id="rId4" Type="http://schemas.openxmlformats.org/officeDocument/2006/relationships/hyperlink" Target="https://blog.benestudio.co/currying-in-javascript-es6-540d2ad09400" TargetMode="External"/><Relationship Id="rId5" Type="http://schemas.openxmlformats.org/officeDocument/2006/relationships/hyperlink" Target="https://www.freecodecamp.org/news/recursion-in-javascript-1608032c7a1f/" TargetMode="External"/><Relationship Id="rId6" Type="http://schemas.openxmlformats.org/officeDocument/2006/relationships/hyperlink" Target="https://developer.mozilla.org/en-US/docs/Web/JavaScript/Guide/Func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docs/Web/JavaScript/Closur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benestudio.co/currying-in-javascript-es6-540d2ad094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codecamp.org/news/recursion-in-javascript-1608032c7a1f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JavaScript funkcijos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4" name="Google Shape;174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Closures</a:t>
            </a:r>
            <a:endParaRPr sz="1400"/>
          </a:p>
        </p:txBody>
      </p:sp>
      <p:sp>
        <p:nvSpPr>
          <p:cNvPr id="175" name="Google Shape;175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76" name="Google Shape;176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https://developer.mozilla.org/en-US/docs/Web/JavaScript/Closures</a:t>
            </a:r>
            <a:r>
              <a:rPr lang="lt-LT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 txBox="1"/>
          <p:nvPr>
            <p:ph idx="2" type="body"/>
          </p:nvPr>
        </p:nvSpPr>
        <p:spPr>
          <a:xfrm>
            <a:off x="3281700" y="282076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Currying</a:t>
            </a:r>
            <a:endParaRPr sz="1400"/>
          </a:p>
        </p:txBody>
      </p:sp>
      <p:sp>
        <p:nvSpPr>
          <p:cNvPr id="178" name="Google Shape;178;p7"/>
          <p:cNvSpPr txBox="1"/>
          <p:nvPr>
            <p:ph idx="4" type="body"/>
          </p:nvPr>
        </p:nvSpPr>
        <p:spPr>
          <a:xfrm>
            <a:off x="7503550" y="2820804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https://blog.benestudio.co/currying-in-javascript-es6-540d2ad09400</a:t>
            </a:r>
            <a:r>
              <a:rPr lang="lt-LT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 txBox="1"/>
          <p:nvPr>
            <p:ph idx="2" type="body"/>
          </p:nvPr>
        </p:nvSpPr>
        <p:spPr>
          <a:xfrm>
            <a:off x="3281700" y="381986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Recursion</a:t>
            </a:r>
            <a:endParaRPr sz="1400"/>
          </a:p>
        </p:txBody>
      </p:sp>
      <p:sp>
        <p:nvSpPr>
          <p:cNvPr id="180" name="Google Shape;180;p7"/>
          <p:cNvSpPr txBox="1"/>
          <p:nvPr>
            <p:ph idx="4" type="body"/>
          </p:nvPr>
        </p:nvSpPr>
        <p:spPr>
          <a:xfrm>
            <a:off x="7503550" y="3819897"/>
            <a:ext cx="42081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5"/>
              </a:rPr>
              <a:t>https://www.freecodecamp.org/news/recursion-in-javascript-1608032c7a1f/</a:t>
            </a:r>
            <a:r>
              <a:rPr lang="lt-LT"/>
              <a:t>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6"/>
              </a:rPr>
              <a:t>https://developer.mozilla.org/en-US/docs/Web/JavaScript/Guide/Functions</a:t>
            </a:r>
            <a:r>
              <a:rPr lang="lt-LT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</a:t>
            </a:r>
            <a:r>
              <a:rPr lang="lt-LT" sz="1800"/>
              <a:t>Closures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76888" y="434657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</a:t>
            </a:r>
            <a:r>
              <a:rPr lang="lt-LT" sz="1800"/>
              <a:t>Currying</a:t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502204" y="418578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8177118b2_0_0"/>
          <p:cNvSpPr txBox="1"/>
          <p:nvPr>
            <p:ph idx="2" type="body"/>
          </p:nvPr>
        </p:nvSpPr>
        <p:spPr>
          <a:xfrm>
            <a:off x="1376888" y="533895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</a:t>
            </a:r>
            <a:r>
              <a:rPr lang="lt-LT" sz="1800"/>
              <a:t>Recursion</a:t>
            </a:r>
            <a:endParaRPr sz="1800"/>
          </a:p>
        </p:txBody>
      </p:sp>
      <p:sp>
        <p:nvSpPr>
          <p:cNvPr id="118" name="Google Shape;118;gc8177118b2_0_0"/>
          <p:cNvSpPr/>
          <p:nvPr/>
        </p:nvSpPr>
        <p:spPr>
          <a:xfrm>
            <a:off x="502204" y="5178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 funkcijos (teorija)</a:t>
            </a:r>
            <a:endParaRPr sz="2850"/>
          </a:p>
        </p:txBody>
      </p:sp>
      <p:sp>
        <p:nvSpPr>
          <p:cNvPr id="124" name="Google Shape;124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5" name="Google Shape;125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JavaScript Closures (plačiau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r>
              <a:rPr b="1" lang="lt-LT" sz="1400"/>
              <a:t>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kintamieji gali priklausyti </a:t>
            </a:r>
            <a:r>
              <a:rPr i="1" lang="lt-LT" sz="1400"/>
              <a:t>local</a:t>
            </a:r>
            <a:r>
              <a:rPr lang="lt-LT" sz="1400"/>
              <a:t> arba </a:t>
            </a:r>
            <a:r>
              <a:rPr i="1" lang="lt-LT" sz="1400"/>
              <a:t>global</a:t>
            </a:r>
            <a:r>
              <a:rPr lang="lt-LT" sz="1400"/>
              <a:t> taikymo sričiai (</a:t>
            </a:r>
            <a:r>
              <a:rPr i="1" lang="lt-LT" sz="1400"/>
              <a:t>scope</a:t>
            </a:r>
            <a:r>
              <a:rPr lang="lt-LT" sz="1400"/>
              <a:t>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Global</a:t>
            </a:r>
            <a:r>
              <a:rPr lang="lt-LT" sz="1400"/>
              <a:t> kintamuosius galima padaryti kaip </a:t>
            </a:r>
            <a:r>
              <a:rPr i="1" lang="lt-LT" sz="1400"/>
              <a:t>local</a:t>
            </a:r>
            <a:r>
              <a:rPr lang="lt-LT" sz="1400"/>
              <a:t> naudojant </a:t>
            </a:r>
            <a:r>
              <a:rPr i="1" lang="lt-LT" sz="1400"/>
              <a:t>Closures</a:t>
            </a:r>
            <a:r>
              <a:rPr lang="lt-LT" sz="1400"/>
              <a:t>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Sintaksės pvz.: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add = (function () {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var counter = 0;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return function () {counter += 1; return counter}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})();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11b912e5_0_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 funkcijos (teorija)</a:t>
            </a:r>
            <a:endParaRPr sz="2850"/>
          </a:p>
        </p:txBody>
      </p:sp>
      <p:sp>
        <p:nvSpPr>
          <p:cNvPr id="131" name="Google Shape;131;gd611b912e5_0_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2" name="Google Shape;132;gd611b912e5_0_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JavaScript Currying (plačiau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r>
              <a:rPr b="1" lang="lt-LT" sz="1400"/>
              <a:t>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Currying yra funkcijų transformacija, paverčianti funkciją iš iškviečiamos kaip </a:t>
            </a:r>
            <a:r>
              <a:rPr i="1" lang="lt-LT" sz="1400"/>
              <a:t>f(a, b, c)</a:t>
            </a:r>
            <a:r>
              <a:rPr lang="lt-LT" sz="1400"/>
              <a:t> į iškviečiamą taip </a:t>
            </a:r>
            <a:r>
              <a:rPr i="1" lang="lt-LT" sz="1400"/>
              <a:t>f(a)(b)(c)</a:t>
            </a:r>
            <a:r>
              <a:rPr lang="lt-LT" sz="1400"/>
              <a:t>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Currying nekviečia funkcijos, tiesiog ją transformuoja.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Sintaksės pvz.: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function add(num1){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  return function(num2){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      return num1 + num2;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  }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one = add(1)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console.log(one(2))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11b912e5_0_1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 funkcijos (teorija)</a:t>
            </a:r>
            <a:endParaRPr sz="2850"/>
          </a:p>
        </p:txBody>
      </p:sp>
      <p:sp>
        <p:nvSpPr>
          <p:cNvPr id="138" name="Google Shape;138;gd611b912e5_0_1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9" name="Google Shape;139;gd611b912e5_0_1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JavaScript Recursion (plačiau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r>
              <a:rPr b="1" lang="lt-LT" sz="1400"/>
              <a:t>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Rekursija yra programavimo schema, kuri yra naudinga situacijose: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kai užduotį galima natūraliai išskaidyti į kelias tos pačios rūšies užduotis, bet paprastesnes;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arba kai užduotį galima supaprastinti į lengvą veiksmą ir paprastesnį tos pačios užduoties variantą;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arba spręsti tam tikras duomenų struktūras.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Kai funkcija išsprendžia užduotį, ji gali iškviesti daugybę kitų funkcijų. Dalinis to atvejis yra tada, kai funkcija kviečia pati save. Tai vadinama rekursija (</a:t>
            </a:r>
            <a:r>
              <a:rPr i="1" lang="lt-LT" sz="1400"/>
              <a:t>recursion</a:t>
            </a:r>
            <a:r>
              <a:rPr lang="lt-LT" sz="1400"/>
              <a:t>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Privalomos salygos: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Rekursija privalo turėti baigtinę salygą, kurią pasiekus nebedaromas sekantis rekursinis kvietinys;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sz="1400"/>
              <a:t>Rekursiniai kvietiniai visada turi artėti link baigtinės salygos.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11b912e5_0_2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JavaScript funkcijos (teorija)</a:t>
            </a:r>
            <a:endParaRPr sz="2850"/>
          </a:p>
        </p:txBody>
      </p:sp>
      <p:sp>
        <p:nvSpPr>
          <p:cNvPr id="145" name="Google Shape;145;gd611b912e5_0_2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6" name="Google Shape;146;gd611b912e5_0_2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JavaScript Recursion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Sintaksės pvz.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>
                <a:latin typeface="Montserrat"/>
                <a:ea typeface="Montserrat"/>
                <a:cs typeface="Montserrat"/>
                <a:sym typeface="Montserrat"/>
              </a:rPr>
              <a:t>Iteracija						     Rekursija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graphicFrame>
        <p:nvGraphicFramePr>
          <p:cNvPr id="147" name="Google Shape;147;gd611b912e5_0_27"/>
          <p:cNvGraphicFramePr/>
          <p:nvPr/>
        </p:nvGraphicFramePr>
        <p:xfrm>
          <a:off x="586875" y="371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{C83A452C-8661-42DB-A1DB-A5D1AE6BDAF4}</a:tableStyleId>
              </a:tblPr>
              <a:tblGrid>
                <a:gridCol w="3425675"/>
                <a:gridCol w="3432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function pow(x, n) {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let result = 1;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// padauginkite result iš x, n kartų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for (let i = 0; i &lt; n; i++) {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  result *= x;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}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return result;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console.log( pow(2, 3) ); //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function pow(x, n) {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if (n == 1) {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  return x;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} else {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  return x * pow(</a:t>
                      </a: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x,</a:t>
                      </a: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n - 1);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  }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lt-LT" sz="1200">
                          <a:solidFill>
                            <a:schemeClr val="dk1"/>
                          </a:solidFill>
                        </a:rPr>
                        <a:t>console.log( pow(2, 3) ); // 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a8eaa4f2_0_63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53" name="Google Shape;153;gd3a8eaa4f2_0_63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Perrašykite šią “function declaration” būdu parašytą funkciją į “arrow function” (jeigu manote, kad reikia, sutvarkykite funkcijos kūną):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let cities = ["Vilnius", "Kaunas", "Klaipėda", "Šiauliai", "Panevėžys", "Marijampolė"];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function getFavoriteCity(name, surname, city) {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	let user = `${name} ${surname}`;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	let favoriteCity = city;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	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	return `${user} favorite city is ${favoriteCity}`;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}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getFavoriteCity("Ernestas", "Rutkauskas", cities[5]);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4" name="Google Shape;154;gd3a8eaa4f2_0_63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11b912e5_0_35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60" name="Google Shape;160;gd611b912e5_0_35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Parašykite funkciją checkNumber, turinčią vieną parametrą, kuri: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lt-LT">
                <a:solidFill>
                  <a:schemeClr val="dk2"/>
                </a:solidFill>
              </a:rPr>
              <a:t>Jei skaičius dalijamas iš 3, pamatysime "Skaičius dalijasi iš 3"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lt-LT">
                <a:solidFill>
                  <a:schemeClr val="dk2"/>
                </a:solidFill>
              </a:rPr>
              <a:t>Jei skaičius dalijamas iš 5, pamatysime "Skaičius dalijasi iš 5"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lt-LT">
                <a:solidFill>
                  <a:schemeClr val="dk2"/>
                </a:solidFill>
              </a:rPr>
              <a:t>Jei skaičius dalijamas iš 3 ir 5, pamatysime "Skaičius dalijasi iš 3 ir iš 5"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lt-LT">
                <a:solidFill>
                  <a:schemeClr val="dk2"/>
                </a:solidFill>
              </a:rPr>
              <a:t>Jei skaičius nesidalija iš 3 arba 5, pamatysime Skaičius "Skaičius nesidalija nei iš 3 nei iš 5"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Iškvietus: console.log(checkNumber(15));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Rezultatas: "Skaičius dalijasi iš 3 ir iš 5";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1" name="Google Shape;161;gd611b912e5_0_3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8cfae7b61_0_0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67" name="Google Shape;167;g118cfae7b61_0_0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Parašykite funkciją generateUniqueId(charactersAmount), kuri kaip argumentą priims skaičių, nustatantį ženklų kiekį, iš kurių sudarys unikalų ID ir jį grąžins. Unikalaus ID vertė bus string, kurį sudarys raidės (didžiosios ir/arba mažosios) ir skaičiai, kurie ne galės kartotis.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Pastaba: </a:t>
            </a:r>
            <a:r>
              <a:rPr lang="lt-LT">
                <a:solidFill>
                  <a:schemeClr val="lt1"/>
                </a:solidFill>
              </a:rPr>
              <a:t>generateUniqueId turi veikti kaip rekursinė funkcija.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Iškvietus: console.log(generateUniqueId(5));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Rezultatas: "48sxP";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8" name="Google Shape;168;g118cfae7b61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