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Ab8qvycIwjowgokYP+e1zdYmN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ad0fffb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7ad0fffb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fdb12e22c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10fdb12e22c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4afa50fb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224afa50fb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odejs.org/en/" TargetMode="External"/><Relationship Id="rId4" Type="http://schemas.openxmlformats.org/officeDocument/2006/relationships/hyperlink" Target="https://nodejs.org/en/about/" TargetMode="External"/><Relationship Id="rId5" Type="http://schemas.openxmlformats.org/officeDocument/2006/relationships/hyperlink" Target="https://developer.mozilla.org/en-US/docs/Learn/Server-side/Express_Nodejs/Introduction#introducing_node" TargetMode="External"/><Relationship Id="rId6" Type="http://schemas.openxmlformats.org/officeDocument/2006/relationships/hyperlink" Target="https://nodejs.org/dist/latest-v16.x/docs/api/" TargetMode="External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OMhMnj7SBRQ" TargetMode="External"/><Relationship Id="rId4" Type="http://schemas.openxmlformats.org/officeDocument/2006/relationships/hyperlink" Target="https://nodejs.org/en/download/" TargetMode="External"/><Relationship Id="rId5" Type="http://schemas.openxmlformats.org/officeDocument/2006/relationships/hyperlink" Target="https://docs.npmjs.com/downloading-and-installing-node-js-and-npm" TargetMode="External"/><Relationship Id="rId6" Type="http://schemas.openxmlformats.org/officeDocument/2006/relationships/hyperlink" Target="https://gist.github.com/bradtraversy/09177818de0f43a6e74e2cd05d1fe596" TargetMode="External"/><Relationship Id="rId7" Type="http://schemas.openxmlformats.org/officeDocument/2006/relationships/hyperlink" Target="https://www.youtube.com/watch?v=jHDhaSSKmB0&amp;t=765s" TargetMode="External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odejs.org/dist/latest-v16.x/docs/api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odejs.org/en/" TargetMode="External"/><Relationship Id="rId4" Type="http://schemas.openxmlformats.org/officeDocument/2006/relationships/hyperlink" Target="https://developer.mozilla.org/en-US/docs/Learn/Server-side/Express_Nodejs/Introduction#introducing_node" TargetMode="External"/><Relationship Id="rId5" Type="http://schemas.openxmlformats.org/officeDocument/2006/relationships/hyperlink" Target="https://docs.npmjs.com/downloading-and-installing-node-js-and-npm" TargetMode="External"/><Relationship Id="rId6" Type="http://schemas.openxmlformats.org/officeDocument/2006/relationships/hyperlink" Target="https://gist.github.com/bradtraversy/09177818de0f43a6e74e2cd05d1fe596" TargetMode="External"/><Relationship Id="rId7" Type="http://schemas.openxmlformats.org/officeDocument/2006/relationships/hyperlink" Target="https://www.youtube.com/watch?v=jHDhaSSKmB0&amp;t=765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Node.js pagrindai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Node.js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2022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lt-LT" sz="1600">
                <a:solidFill>
                  <a:schemeClr val="lt1"/>
                </a:solidFill>
              </a:rPr>
              <a:t>3</a:t>
            </a: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588200" y="3383325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Kas yra Node.js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8177118b2_0_0"/>
          <p:cNvSpPr txBox="1"/>
          <p:nvPr>
            <p:ph idx="2" type="body"/>
          </p:nvPr>
        </p:nvSpPr>
        <p:spPr>
          <a:xfrm>
            <a:off x="1588200" y="558825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Node.js galimybės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</p:txBody>
      </p:sp>
      <p:sp>
        <p:nvSpPr>
          <p:cNvPr id="116" name="Google Shape;116;gc8177118b2_0_0"/>
          <p:cNvSpPr/>
          <p:nvPr/>
        </p:nvSpPr>
        <p:spPr>
          <a:xfrm>
            <a:off x="480391" y="42745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c8177118b2_0_0"/>
          <p:cNvSpPr txBox="1"/>
          <p:nvPr>
            <p:ph idx="2" type="body"/>
          </p:nvPr>
        </p:nvSpPr>
        <p:spPr>
          <a:xfrm>
            <a:off x="1588200" y="4485788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Node.js diegimas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</p:txBody>
      </p:sp>
      <p:sp>
        <p:nvSpPr>
          <p:cNvPr id="118" name="Google Shape;118;gc8177118b2_0_0"/>
          <p:cNvSpPr/>
          <p:nvPr/>
        </p:nvSpPr>
        <p:spPr>
          <a:xfrm>
            <a:off x="480391" y="5398335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ad0fffb7c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Kas yra Node.js</a:t>
            </a:r>
            <a:endParaRPr sz="2850"/>
          </a:p>
        </p:txBody>
      </p:sp>
      <p:sp>
        <p:nvSpPr>
          <p:cNvPr id="124" name="Google Shape;124;g7ad0fffb7c_0_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25" name="Google Shape;125;g7ad0fffb7c_0_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 u="sng">
                <a:solidFill>
                  <a:schemeClr val="hlink"/>
                </a:solidFill>
                <a:hlinkClick r:id="rId3"/>
              </a:rPr>
              <a:t>Node (arba formaliau Node.js)</a:t>
            </a:r>
            <a:r>
              <a:rPr lang="lt-LT" sz="1400"/>
              <a:t> yra atvirojo kodo aplinka, leidžianti kurti visų rūšių serverio įrankius ir programas naudojant “JavaScript” programavimo kalbą.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Plačiau apie </a:t>
            </a:r>
            <a:r>
              <a:rPr b="1" lang="lt-LT" sz="1400"/>
              <a:t>Node.js </a:t>
            </a:r>
            <a:r>
              <a:rPr b="1" lang="lt-LT" sz="1400" u="sng">
                <a:solidFill>
                  <a:schemeClr val="hlink"/>
                </a:solidFill>
                <a:hlinkClick r:id="rId4"/>
              </a:rPr>
              <a:t>čia</a:t>
            </a:r>
            <a:r>
              <a:rPr b="1" lang="lt-LT" sz="1400"/>
              <a:t> </a:t>
            </a:r>
            <a:r>
              <a:rPr lang="lt-LT" sz="1400"/>
              <a:t>ir</a:t>
            </a:r>
            <a:r>
              <a:rPr b="1" lang="lt-LT" sz="1400"/>
              <a:t> </a:t>
            </a:r>
            <a:r>
              <a:rPr b="1" lang="lt-LT" sz="1400" u="sng">
                <a:solidFill>
                  <a:schemeClr val="hlink"/>
                </a:solidFill>
                <a:hlinkClick r:id="rId5"/>
              </a:rPr>
              <a:t>čia</a:t>
            </a:r>
            <a:r>
              <a:rPr lang="lt-LT" sz="1400"/>
              <a:t>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Dokumentacija: </a:t>
            </a:r>
            <a:r>
              <a:rPr i="1" lang="lt-LT" sz="1400" u="sng">
                <a:solidFill>
                  <a:schemeClr val="hlink"/>
                </a:solidFill>
                <a:hlinkClick r:id="rId6"/>
              </a:rPr>
              <a:t>https://nodejs.org/dist/latest-v16.x/docs/api/</a:t>
            </a:r>
            <a:r>
              <a:rPr i="1" lang="lt-LT"/>
              <a:t> 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/>
          </a:p>
        </p:txBody>
      </p:sp>
      <p:pic>
        <p:nvPicPr>
          <p:cNvPr id="126" name="Google Shape;126;g7ad0fffb7c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9822" y="4050675"/>
            <a:ext cx="4319676" cy="26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fdb12e22c_0_8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Node.js diegimas</a:t>
            </a:r>
            <a:endParaRPr sz="2850"/>
          </a:p>
        </p:txBody>
      </p:sp>
      <p:sp>
        <p:nvSpPr>
          <p:cNvPr id="132" name="Google Shape;132;g10fdb12e22c_0_8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33" name="Google Shape;133;g10fdb12e22c_0_8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Node.js diegimas: 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lt-LT" sz="1400"/>
              <a:t>Linux (Ubuntu): </a:t>
            </a:r>
            <a:r>
              <a:rPr lang="lt-LT" sz="1400" u="sng">
                <a:solidFill>
                  <a:schemeClr val="hlink"/>
                </a:solidFill>
                <a:hlinkClick r:id="rId3"/>
              </a:rPr>
              <a:t>https://www.youtube.com/watch?v=OMhMnj7SBRQ</a:t>
            </a:r>
            <a:r>
              <a:rPr lang="lt-LT" sz="1400"/>
              <a:t>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lt-LT" sz="1400"/>
              <a:t>Widnows / macOS: </a:t>
            </a:r>
            <a:r>
              <a:rPr lang="lt-LT" sz="1400" u="sng">
                <a:solidFill>
                  <a:schemeClr val="hlink"/>
                </a:solidFill>
                <a:hlinkClick r:id="rId4"/>
              </a:rPr>
              <a:t>https://nodejs.org/en/download/</a:t>
            </a:r>
            <a:r>
              <a:rPr lang="lt-LT" sz="1400"/>
              <a:t> (download and install package)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lt-LT" sz="1400"/>
              <a:t>Extra: </a:t>
            </a:r>
            <a:r>
              <a:rPr i="1" lang="lt-LT" sz="1400" u="sng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Downloading and installing Node.js and npm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/>
              <a:t>Įdiegus Node.js, sistemoje bus įrašytas ir NPM - įrankis leidžiantis dirbti su papildomais Node.js moduliais.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/>
              <a:t>NPM scripts: </a:t>
            </a:r>
            <a:r>
              <a:rPr lang="lt-LT" sz="1400" u="sng">
                <a:solidFill>
                  <a:schemeClr val="hlink"/>
                </a:solidFill>
                <a:hlinkClick r:id="rId6"/>
              </a:rPr>
              <a:t>https://gist.github.com/bradtraversy/09177818de0f43a6e74e2cd05d1fe596</a:t>
            </a:r>
            <a:r>
              <a:rPr lang="lt-LT" sz="1400"/>
              <a:t>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lt-LT" sz="1400"/>
              <a:t>Extra: NPM tutorial: </a:t>
            </a:r>
            <a:r>
              <a:rPr i="1" lang="lt-LT" sz="1400" u="sng">
                <a:solidFill>
                  <a:schemeClr val="hlink"/>
                </a:solidFill>
                <a:hlinkClick r:id="rId7"/>
              </a:rPr>
              <a:t>https://www.youtube.com/watch?v=jHDhaSSKmB0&amp;t=765s</a:t>
            </a:r>
            <a:r>
              <a:rPr i="1" lang="lt-LT" sz="1400"/>
              <a:t> 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</p:txBody>
      </p:sp>
      <p:pic>
        <p:nvPicPr>
          <p:cNvPr id="134" name="Google Shape;134;g10fdb12e22c_0_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850526" y="5378475"/>
            <a:ext cx="2743457" cy="10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4afa50fb_0_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Node.js galimybės</a:t>
            </a:r>
            <a:endParaRPr sz="2850"/>
          </a:p>
        </p:txBody>
      </p:sp>
      <p:sp>
        <p:nvSpPr>
          <p:cNvPr id="140" name="Google Shape;140;g1224afa50fb_0_4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41" name="Google Shape;141;g1224afa50fb_0_4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lt-LT" sz="1400"/>
              <a:t>Moduliai: </a:t>
            </a:r>
            <a:r>
              <a:rPr b="1" lang="lt-LT" sz="1400" u="sng">
                <a:solidFill>
                  <a:schemeClr val="hlink"/>
                </a:solidFill>
                <a:hlinkClick r:id="rId3"/>
              </a:rPr>
              <a:t>https://nodejs.org/dist/latest-v16.x/docs/api/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lt-LT" sz="1400"/>
              <a:t>HTTP modulis ir serverio kūrimas:</a:t>
            </a:r>
            <a:br>
              <a:rPr b="1" lang="lt-LT" sz="1400"/>
            </a:br>
            <a:endParaRPr b="1" i="1" sz="1400"/>
          </a:p>
        </p:txBody>
      </p:sp>
      <p:pic>
        <p:nvPicPr>
          <p:cNvPr id="142" name="Google Shape;142;g1224afa50fb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813" y="3370725"/>
            <a:ext cx="75533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48" name="Google Shape;148;p7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Informacija</a:t>
            </a:r>
            <a:endParaRPr sz="1400"/>
          </a:p>
        </p:txBody>
      </p:sp>
      <p:sp>
        <p:nvSpPr>
          <p:cNvPr id="149" name="Google Shape;149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50" name="Google Shape;150;p7"/>
          <p:cNvSpPr txBox="1"/>
          <p:nvPr>
            <p:ph idx="4" type="body"/>
          </p:nvPr>
        </p:nvSpPr>
        <p:spPr>
          <a:xfrm>
            <a:off x="7503550" y="1821732"/>
            <a:ext cx="42081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2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https://nodejs.org/en/</a:t>
            </a:r>
            <a:endParaRPr/>
          </a:p>
          <a:p>
            <a:pPr indent="-322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lt-LT" u="sng">
                <a:solidFill>
                  <a:schemeClr val="hlink"/>
                </a:solidFill>
                <a:hlinkClick r:id="rId4"/>
              </a:rPr>
              <a:t>https://developer.mozilla.org/en-US/docs/Learn/Server-side/Express_Nodejs/Introduction#introducing_node</a:t>
            </a:r>
            <a:endParaRPr/>
          </a:p>
          <a:p>
            <a:pPr indent="-322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lt-LT" u="sng">
                <a:solidFill>
                  <a:schemeClr val="hlink"/>
                </a:solidFill>
                <a:hlinkClick r:id="rId5"/>
              </a:rPr>
              <a:t>https://docs.npmjs.com/downloading-and-installing-node-js-and-npm</a:t>
            </a:r>
            <a:endParaRPr/>
          </a:p>
          <a:p>
            <a:pPr indent="-322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lt-LT" u="sng">
                <a:solidFill>
                  <a:schemeClr val="hlink"/>
                </a:solidFill>
                <a:hlinkClick r:id="rId6"/>
              </a:rPr>
              <a:t>https://gist.github.com/bradtraversy/09177818de0f43a6e74e2cd05d1fe596</a:t>
            </a:r>
            <a:r>
              <a:rPr lang="lt-LT"/>
              <a:t> </a:t>
            </a:r>
            <a:endParaRPr/>
          </a:p>
          <a:p>
            <a:pPr indent="-322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lt-LT" u="sng">
                <a:solidFill>
                  <a:schemeClr val="hlink"/>
                </a:solidFill>
                <a:hlinkClick r:id="rId7"/>
              </a:rPr>
              <a:t>https://www.youtube.com/watch?v=jHDhaSSKmB0&amp;t=765s</a:t>
            </a:r>
            <a:r>
              <a:rPr lang="lt-LT"/>
              <a:t>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