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iwyPUWRcJEttawYrazcavF8Fjb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9" name="Google Shape;49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1" name="Google Shape;71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72" name="Google Shape;72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5200"/>
              <a:t>Konsultacijos</a:t>
            </a:r>
            <a:endParaRPr sz="5200"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Node.js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2022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