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2e/BDNa2KIehSdc1xBzTU+/Jy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164481-33F4-4B29-844F-F9FFC30C5161}">
  <a:tblStyle styleId="{0A164481-33F4-4B29-844F-F9FFC30C51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51fc97b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2651fc97b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c4d24c1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265c4d24c1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5c4d24c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265c4d24c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ngodb.com/manual/core/data-modeling-introduction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ongodb.com/manual/core/data-modeling-introduction/" TargetMode="External"/><Relationship Id="rId4" Type="http://schemas.openxmlformats.org/officeDocument/2006/relationships/hyperlink" Target="https://www.mongodb.com/docs/manual/tutorial/model-embedded-one-to-one-relationships-between-documents/" TargetMode="External"/><Relationship Id="rId5" Type="http://schemas.openxmlformats.org/officeDocument/2006/relationships/hyperlink" Target="https://www.mongodb.com/docs/manual/tutorial/model-embedded-one-to-many-relationships-between-documents/" TargetMode="External"/><Relationship Id="rId6" Type="http://schemas.openxmlformats.org/officeDocument/2006/relationships/hyperlink" Target="https://www.mongodb.com/docs/manual/tutorial/model-referenced-one-to-many-relationships-between-docum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Express.js serverio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kūrimas (6)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/>
        </p:nvSpPr>
        <p:spPr>
          <a:xfrm>
            <a:off x="1588200" y="3383325"/>
            <a:ext cx="60081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Express.js + mongoDB (duomenų modeliavimas)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1fc97b9_0_2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modeliavimas</a:t>
            </a:r>
            <a:endParaRPr sz="2850"/>
          </a:p>
        </p:txBody>
      </p:sp>
      <p:sp>
        <p:nvSpPr>
          <p:cNvPr id="120" name="Google Shape;120;g12651fc97b9_0_2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1" name="Google Shape;121;g12651fc97b9_0_20"/>
          <p:cNvSpPr txBox="1"/>
          <p:nvPr>
            <p:ph idx="2" type="body"/>
          </p:nvPr>
        </p:nvSpPr>
        <p:spPr>
          <a:xfrm>
            <a:off x="350950" y="2798150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/>
              <a:t>Modeliavimo būdai: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/>
              <a:t>Embedded Data											References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/>
              <a:t>Plačiau: </a:t>
            </a:r>
            <a:r>
              <a:rPr lang="lt-LT" sz="1400" u="sng">
                <a:solidFill>
                  <a:schemeClr val="hlink"/>
                </a:solidFill>
                <a:hlinkClick r:id="rId3"/>
              </a:rPr>
              <a:t>https://docs.mongodb.com/manual/core/data-modeling-introduction/</a:t>
            </a:r>
            <a:r>
              <a:rPr lang="lt-LT" sz="1400"/>
              <a:t> </a:t>
            </a:r>
            <a:endParaRPr sz="1400"/>
          </a:p>
        </p:txBody>
      </p:sp>
      <p:pic>
        <p:nvPicPr>
          <p:cNvPr id="122" name="Google Shape;122;g12651fc97b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21" y="3487271"/>
            <a:ext cx="4731974" cy="26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2651fc97b9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225" y="3603825"/>
            <a:ext cx="4016799" cy="2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5c4d24c1_0_10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modeliavimas</a:t>
            </a:r>
            <a:endParaRPr sz="2850"/>
          </a:p>
        </p:txBody>
      </p:sp>
      <p:sp>
        <p:nvSpPr>
          <p:cNvPr id="129" name="Google Shape;129;g1265c4d24c1_0_10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30" name="Google Shape;130;g1265c4d24c1_0_102"/>
          <p:cNvSpPr txBox="1"/>
          <p:nvPr>
            <p:ph idx="2" type="body"/>
          </p:nvPr>
        </p:nvSpPr>
        <p:spPr>
          <a:xfrm>
            <a:off x="350950" y="2798150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/>
              <a:t>Praktika. Aplikacija, kurioje vartotojai gali užsiregistruoti ir patalpinti turimą DVD filmą, kurį galės išsinuomoti kiti vartotojai. Duomenų bazėje laikyti: vartotojus, filmus, užsakymus. Duomenų bazių struktūros (bus kuriama du backend’ai kiekvienai schemai).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31" name="Google Shape;131;g1265c4d24c1_0_102"/>
          <p:cNvGraphicFramePr/>
          <p:nvPr/>
        </p:nvGraphicFramePr>
        <p:xfrm>
          <a:off x="9525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{0A164481-33F4-4B29-844F-F9FFC30C5161}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Embedded būdas (kuriamas vienas arba keli dideli Collections duomenims laikyti)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 vartotojai (collection)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vardas ir pavardė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el. paštas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slaptažodis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nuomojami filmai (filmai, kuriuos kitiems išsinuomoti siūlo vartotojas)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filmo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filmo pavadinimas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filmo kategorija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filmo nuomos kaina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nuomos statusas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užsakymai (filmai, kuriuos yra išsinuomavęs vartotojas iš kitų vartotojų)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užsakymo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filmo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apmokėjimas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-- terminas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------------ Comunication: one - to one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 References (listed) būdas (kuriama daug Collections duomenims laikyti)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 vartotojai (collection)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vardas ir pavardė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el. paštas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slaptažodis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 filmus (collection)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vartotojo ID (kuris patalpino filmą nuomai)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filmo pavadinimas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filmo kategorija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filmo nuomos kaina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nuomos statusas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 užsakymus (collection)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filmo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vartotojo 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lt-LT" sz="1000"/>
                        <a:t>------ terminas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sz="1000"/>
                        <a:t>------------ Comunication: one - to one ir one - to - many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5c4d24c1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37" name="Google Shape;137;g1265c4d24c1_0_0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</a:t>
            </a:r>
            <a:endParaRPr sz="1400"/>
          </a:p>
        </p:txBody>
      </p:sp>
      <p:sp>
        <p:nvSpPr>
          <p:cNvPr id="138" name="Google Shape;138;g1265c4d24c1_0_0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9" name="Google Shape;139;g1265c4d24c1_0_0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073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https://docs.mongodb.com/manual/core/data-modeling-introduction/</a:t>
            </a:r>
            <a:r>
              <a:rPr lang="lt-LT"/>
              <a:t> </a:t>
            </a:r>
            <a:endParaRPr/>
          </a:p>
          <a:p>
            <a:pPr indent="-3073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https://www.mongodb.com/docs/manual/tutorial/model-embedded-one-to-one-relationships-between-documents/</a:t>
            </a:r>
            <a:r>
              <a:rPr lang="lt-LT"/>
              <a:t> </a:t>
            </a:r>
            <a:endParaRPr/>
          </a:p>
          <a:p>
            <a:pPr indent="-3073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https://www.mongodb.com/docs/manual/tutorial/model-embedded-one-to-many-relationships-between-documents/</a:t>
            </a:r>
            <a:endParaRPr/>
          </a:p>
          <a:p>
            <a:pPr indent="-3073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6"/>
              </a:rPr>
              <a:t>https://www.mongodb.com/docs/manual/tutorial/model-referenced-one-to-many-relationships-between-documents/</a:t>
            </a:r>
            <a:r>
              <a:rPr lang="lt-LT"/>
              <a:t> </a:t>
            </a:r>
            <a:endParaRPr/>
          </a:p>
          <a:p>
            <a:pPr indent="-3073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