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9" roundtripDataSignature="AMtx7mjSSnwtc5BQFOxd6Vf0HmrDmHYM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lt-L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8177118b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gc8177118b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651fc97b9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g12651fc97b9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65c4d24c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g1265c4d24c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3273287" y="2618264"/>
            <a:ext cx="705015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" name="Google Shape;1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5294" y="458788"/>
            <a:ext cx="2334168" cy="68302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1"/>
          <p:cNvSpPr/>
          <p:nvPr>
            <p:ph idx="3" type="pic"/>
          </p:nvPr>
        </p:nvSpPr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4" name="Google Shape;24;p12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25" name="Google Shape;25;p12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2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2"/>
          <p:cNvSpPr txBox="1"/>
          <p:nvPr>
            <p:ph type="title"/>
          </p:nvPr>
        </p:nvSpPr>
        <p:spPr>
          <a:xfrm>
            <a:off x="480391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2" type="body"/>
          </p:nvPr>
        </p:nvSpPr>
        <p:spPr>
          <a:xfrm>
            <a:off x="139858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3" type="body"/>
          </p:nvPr>
        </p:nvSpPr>
        <p:spPr>
          <a:xfrm>
            <a:off x="139858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4" type="body"/>
          </p:nvPr>
        </p:nvSpPr>
        <p:spPr>
          <a:xfrm>
            <a:off x="139858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5" type="body"/>
          </p:nvPr>
        </p:nvSpPr>
        <p:spPr>
          <a:xfrm>
            <a:off x="747665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6" type="body"/>
          </p:nvPr>
        </p:nvSpPr>
        <p:spPr>
          <a:xfrm>
            <a:off x="747665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7" type="body"/>
          </p:nvPr>
        </p:nvSpPr>
        <p:spPr>
          <a:xfrm>
            <a:off x="747665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480391" y="1371706"/>
            <a:ext cx="5615609" cy="4101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9" name="Google Shape;39;p13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40" name="Google Shape;40;p13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3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Google Shape;44;p13"/>
          <p:cNvSpPr txBox="1"/>
          <p:nvPr>
            <p:ph idx="2" type="body"/>
          </p:nvPr>
        </p:nvSpPr>
        <p:spPr>
          <a:xfrm>
            <a:off x="6561502" y="1371706"/>
            <a:ext cx="5149485" cy="5067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3" type="body"/>
          </p:nvPr>
        </p:nvSpPr>
        <p:spPr>
          <a:xfrm>
            <a:off x="481013" y="5916613"/>
            <a:ext cx="5614987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48" name="Google Shape;48;p16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49" name="Google Shape;49;p16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6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6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6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16"/>
          <p:cNvSpPr txBox="1"/>
          <p:nvPr>
            <p:ph idx="2" type="body"/>
          </p:nvPr>
        </p:nvSpPr>
        <p:spPr>
          <a:xfrm>
            <a:off x="3281688" y="18218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3" type="body"/>
          </p:nvPr>
        </p:nvSpPr>
        <p:spPr>
          <a:xfrm>
            <a:off x="3281688" y="21714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type="title"/>
          </p:nvPr>
        </p:nvSpPr>
        <p:spPr>
          <a:xfrm>
            <a:off x="480391" y="5032099"/>
            <a:ext cx="2343491" cy="13652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4" type="body"/>
          </p:nvPr>
        </p:nvSpPr>
        <p:spPr>
          <a:xfrm>
            <a:off x="7503551" y="1821809"/>
            <a:ext cx="4208058" cy="791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5" type="body"/>
          </p:nvPr>
        </p:nvSpPr>
        <p:spPr>
          <a:xfrm>
            <a:off x="3281688" y="2727012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6" type="body"/>
          </p:nvPr>
        </p:nvSpPr>
        <p:spPr>
          <a:xfrm>
            <a:off x="3281688" y="3076635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7" type="body"/>
          </p:nvPr>
        </p:nvSpPr>
        <p:spPr>
          <a:xfrm>
            <a:off x="7503551" y="2724846"/>
            <a:ext cx="4208058" cy="898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8" type="body"/>
          </p:nvPr>
        </p:nvSpPr>
        <p:spPr>
          <a:xfrm>
            <a:off x="3281688" y="36506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9" type="body"/>
          </p:nvPr>
        </p:nvSpPr>
        <p:spPr>
          <a:xfrm>
            <a:off x="3281688" y="40002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3" type="body"/>
          </p:nvPr>
        </p:nvSpPr>
        <p:spPr>
          <a:xfrm>
            <a:off x="7503551" y="3666017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4" type="body"/>
          </p:nvPr>
        </p:nvSpPr>
        <p:spPr>
          <a:xfrm>
            <a:off x="3281688" y="457198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5" type="body"/>
          </p:nvPr>
        </p:nvSpPr>
        <p:spPr>
          <a:xfrm>
            <a:off x="3281688" y="492161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6" type="body"/>
          </p:nvPr>
        </p:nvSpPr>
        <p:spPr>
          <a:xfrm>
            <a:off x="3281688" y="5493370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7" type="body"/>
          </p:nvPr>
        </p:nvSpPr>
        <p:spPr>
          <a:xfrm>
            <a:off x="3281688" y="5842993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8" type="body"/>
          </p:nvPr>
        </p:nvSpPr>
        <p:spPr>
          <a:xfrm>
            <a:off x="7503551" y="4605022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9" type="body"/>
          </p:nvPr>
        </p:nvSpPr>
        <p:spPr>
          <a:xfrm>
            <a:off x="7503551" y="5493370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bg>
      <p:bgPr>
        <a:solidFill>
          <a:schemeClr val="lt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1" name="Google Shape;71;p15"/>
          <p:cNvGrpSpPr/>
          <p:nvPr/>
        </p:nvGrpSpPr>
        <p:grpSpPr>
          <a:xfrm>
            <a:off x="11078621" y="458788"/>
            <a:ext cx="632987" cy="680884"/>
            <a:chOff x="3600450" y="-1698438"/>
            <a:chExt cx="1353502" cy="1455919"/>
          </a:xfrm>
        </p:grpSpPr>
        <p:sp>
          <p:nvSpPr>
            <p:cNvPr id="72" name="Google Shape;72;p15"/>
            <p:cNvSpPr/>
            <p:nvPr/>
          </p:nvSpPr>
          <p:spPr>
            <a:xfrm>
              <a:off x="3903344" y="-868608"/>
              <a:ext cx="283844" cy="228558"/>
            </a:xfrm>
            <a:custGeom>
              <a:rect b="b" l="l" r="r" t="t"/>
              <a:pathLst>
                <a:path extrusionOk="0" h="228558" w="283844">
                  <a:moveTo>
                    <a:pt x="222885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72605"/>
                  </a:lnTo>
                  <a:cubicBezTo>
                    <a:pt x="0" y="203901"/>
                    <a:pt x="24765" y="228559"/>
                    <a:pt x="56198" y="228559"/>
                  </a:cubicBezTo>
                  <a:lnTo>
                    <a:pt x="222885" y="228559"/>
                  </a:lnTo>
                  <a:cubicBezTo>
                    <a:pt x="256223" y="228559"/>
                    <a:pt x="283845" y="201056"/>
                    <a:pt x="283845" y="167863"/>
                  </a:cubicBezTo>
                  <a:lnTo>
                    <a:pt x="283845" y="59748"/>
                  </a:lnTo>
                  <a:cubicBezTo>
                    <a:pt x="282893" y="26555"/>
                    <a:pt x="256223" y="0"/>
                    <a:pt x="222885" y="0"/>
                  </a:cubicBezTo>
                  <a:close/>
                  <a:moveTo>
                    <a:pt x="200978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3895725" y="-1161015"/>
              <a:ext cx="763904" cy="263956"/>
            </a:xfrm>
            <a:custGeom>
              <a:rect b="b" l="l" r="r" t="t"/>
              <a:pathLst>
                <a:path extrusionOk="0" h="263956" w="763904">
                  <a:moveTo>
                    <a:pt x="734378" y="174809"/>
                  </a:moveTo>
                  <a:lnTo>
                    <a:pt x="734378" y="173860"/>
                  </a:lnTo>
                  <a:lnTo>
                    <a:pt x="734378" y="116009"/>
                  </a:lnTo>
                  <a:lnTo>
                    <a:pt x="734378" y="116009"/>
                  </a:lnTo>
                  <a:cubicBezTo>
                    <a:pt x="734378" y="70487"/>
                    <a:pt x="705803" y="27810"/>
                    <a:pt x="663893" y="9791"/>
                  </a:cubicBezTo>
                  <a:cubicBezTo>
                    <a:pt x="616268" y="-11073"/>
                    <a:pt x="560070" y="2204"/>
                    <a:pt x="526733" y="42036"/>
                  </a:cubicBezTo>
                  <a:cubicBezTo>
                    <a:pt x="493395" y="87558"/>
                    <a:pt x="438150" y="116009"/>
                    <a:pt x="381953" y="116009"/>
                  </a:cubicBezTo>
                  <a:cubicBezTo>
                    <a:pt x="324803" y="116009"/>
                    <a:pt x="270510" y="88506"/>
                    <a:pt x="237173" y="42984"/>
                  </a:cubicBezTo>
                  <a:cubicBezTo>
                    <a:pt x="203835" y="4101"/>
                    <a:pt x="147638" y="-10125"/>
                    <a:pt x="100965" y="9791"/>
                  </a:cubicBezTo>
                  <a:cubicBezTo>
                    <a:pt x="58102" y="27810"/>
                    <a:pt x="29527" y="70487"/>
                    <a:pt x="29527" y="116958"/>
                  </a:cubicBezTo>
                  <a:lnTo>
                    <a:pt x="29527" y="173860"/>
                  </a:lnTo>
                  <a:cubicBezTo>
                    <a:pt x="29527" y="203260"/>
                    <a:pt x="18098" y="230763"/>
                    <a:pt x="0" y="251627"/>
                  </a:cubicBezTo>
                  <a:lnTo>
                    <a:pt x="953" y="252576"/>
                  </a:lnTo>
                  <a:cubicBezTo>
                    <a:pt x="20002" y="239298"/>
                    <a:pt x="43815" y="231711"/>
                    <a:pt x="68580" y="231711"/>
                  </a:cubicBezTo>
                  <a:lnTo>
                    <a:pt x="230505" y="231711"/>
                  </a:lnTo>
                  <a:cubicBezTo>
                    <a:pt x="261938" y="231711"/>
                    <a:pt x="291465" y="244040"/>
                    <a:pt x="312420" y="263956"/>
                  </a:cubicBezTo>
                  <a:cubicBezTo>
                    <a:pt x="312420" y="263956"/>
                    <a:pt x="312420" y="263956"/>
                    <a:pt x="312420" y="263956"/>
                  </a:cubicBezTo>
                  <a:lnTo>
                    <a:pt x="312420" y="263956"/>
                  </a:lnTo>
                  <a:cubicBezTo>
                    <a:pt x="329565" y="244040"/>
                    <a:pt x="355283" y="231711"/>
                    <a:pt x="381953" y="231711"/>
                  </a:cubicBezTo>
                  <a:lnTo>
                    <a:pt x="381953" y="231711"/>
                  </a:lnTo>
                  <a:cubicBezTo>
                    <a:pt x="409575" y="231711"/>
                    <a:pt x="434340" y="244040"/>
                    <a:pt x="451485" y="263956"/>
                  </a:cubicBezTo>
                  <a:lnTo>
                    <a:pt x="451485" y="263956"/>
                  </a:lnTo>
                  <a:lnTo>
                    <a:pt x="451485" y="263956"/>
                  </a:lnTo>
                  <a:cubicBezTo>
                    <a:pt x="473392" y="244040"/>
                    <a:pt x="501967" y="231711"/>
                    <a:pt x="533400" y="231711"/>
                  </a:cubicBezTo>
                  <a:lnTo>
                    <a:pt x="695325" y="231711"/>
                  </a:lnTo>
                  <a:cubicBezTo>
                    <a:pt x="720090" y="231711"/>
                    <a:pt x="743903" y="239298"/>
                    <a:pt x="762953" y="252576"/>
                  </a:cubicBezTo>
                  <a:lnTo>
                    <a:pt x="763905" y="251627"/>
                  </a:lnTo>
                  <a:cubicBezTo>
                    <a:pt x="746760" y="230763"/>
                    <a:pt x="735330" y="204208"/>
                    <a:pt x="734378" y="174809"/>
                  </a:cubicBezTo>
                  <a:lnTo>
                    <a:pt x="734378" y="1748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4368164" y="-868608"/>
              <a:ext cx="283845" cy="228558"/>
            </a:xfrm>
            <a:custGeom>
              <a:rect b="b" l="l" r="r" t="t"/>
              <a:pathLst>
                <a:path extrusionOk="0" h="228558" w="283845">
                  <a:moveTo>
                    <a:pt x="223838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67863"/>
                  </a:lnTo>
                  <a:cubicBezTo>
                    <a:pt x="0" y="201056"/>
                    <a:pt x="27623" y="228559"/>
                    <a:pt x="60960" y="228559"/>
                  </a:cubicBezTo>
                  <a:lnTo>
                    <a:pt x="227648" y="228559"/>
                  </a:lnTo>
                  <a:cubicBezTo>
                    <a:pt x="259080" y="228559"/>
                    <a:pt x="283845" y="203901"/>
                    <a:pt x="283845" y="172605"/>
                  </a:cubicBezTo>
                  <a:lnTo>
                    <a:pt x="283845" y="59748"/>
                  </a:lnTo>
                  <a:cubicBezTo>
                    <a:pt x="283845" y="26555"/>
                    <a:pt x="257175" y="0"/>
                    <a:pt x="223838" y="0"/>
                  </a:cubicBezTo>
                  <a:close/>
                  <a:moveTo>
                    <a:pt x="200977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3600450" y="-1698438"/>
              <a:ext cx="1353502" cy="1455919"/>
            </a:xfrm>
            <a:custGeom>
              <a:rect b="b" l="l" r="r" t="t"/>
              <a:pathLst>
                <a:path extrusionOk="0" h="1455919" w="1353502">
                  <a:moveTo>
                    <a:pt x="0" y="0"/>
                  </a:moveTo>
                  <a:lnTo>
                    <a:pt x="0" y="782411"/>
                  </a:lnTo>
                  <a:cubicBezTo>
                    <a:pt x="0" y="921822"/>
                    <a:pt x="44768" y="1060285"/>
                    <a:pt x="125730" y="1173142"/>
                  </a:cubicBezTo>
                  <a:cubicBezTo>
                    <a:pt x="204788" y="1283154"/>
                    <a:pt x="317183" y="1368508"/>
                    <a:pt x="444818" y="1414978"/>
                  </a:cubicBezTo>
                  <a:cubicBezTo>
                    <a:pt x="577215" y="1463345"/>
                    <a:pt x="724853" y="1469035"/>
                    <a:pt x="861060" y="1431100"/>
                  </a:cubicBezTo>
                  <a:cubicBezTo>
                    <a:pt x="993458" y="1394114"/>
                    <a:pt x="1112520" y="1316347"/>
                    <a:pt x="1199198" y="1211077"/>
                  </a:cubicBezTo>
                  <a:cubicBezTo>
                    <a:pt x="1286828" y="1104859"/>
                    <a:pt x="1341120" y="973034"/>
                    <a:pt x="1351598" y="835520"/>
                  </a:cubicBezTo>
                  <a:cubicBezTo>
                    <a:pt x="1352550" y="817501"/>
                    <a:pt x="1353503" y="800430"/>
                    <a:pt x="1353503" y="782411"/>
                  </a:cubicBezTo>
                  <a:lnTo>
                    <a:pt x="1353503" y="0"/>
                  </a:lnTo>
                  <a:lnTo>
                    <a:pt x="0" y="0"/>
                  </a:lnTo>
                  <a:close/>
                  <a:moveTo>
                    <a:pt x="1147763" y="711282"/>
                  </a:moveTo>
                  <a:lnTo>
                    <a:pt x="1147763" y="713179"/>
                  </a:lnTo>
                  <a:lnTo>
                    <a:pt x="1147763" y="827933"/>
                  </a:lnTo>
                  <a:lnTo>
                    <a:pt x="1146810" y="827933"/>
                  </a:lnTo>
                  <a:cubicBezTo>
                    <a:pt x="1122998" y="827933"/>
                    <a:pt x="1101090" y="820346"/>
                    <a:pt x="1082040" y="808017"/>
                  </a:cubicBezTo>
                  <a:lnTo>
                    <a:pt x="1081088" y="808965"/>
                  </a:lnTo>
                  <a:cubicBezTo>
                    <a:pt x="1100138" y="830778"/>
                    <a:pt x="1112520" y="858281"/>
                    <a:pt x="1112520" y="889577"/>
                  </a:cubicBezTo>
                  <a:lnTo>
                    <a:pt x="1112520" y="1001486"/>
                  </a:lnTo>
                  <a:cubicBezTo>
                    <a:pt x="1112520" y="1065975"/>
                    <a:pt x="1060133" y="1118136"/>
                    <a:pt x="995363" y="1118136"/>
                  </a:cubicBezTo>
                  <a:lnTo>
                    <a:pt x="828675" y="1118136"/>
                  </a:lnTo>
                  <a:cubicBezTo>
                    <a:pt x="762000" y="1118136"/>
                    <a:pt x="707708" y="1064079"/>
                    <a:pt x="707708" y="997692"/>
                  </a:cubicBezTo>
                  <a:lnTo>
                    <a:pt x="707708" y="924667"/>
                  </a:lnTo>
                  <a:lnTo>
                    <a:pt x="707708" y="92466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60178"/>
                  </a:lnTo>
                  <a:cubicBezTo>
                    <a:pt x="707708" y="819397"/>
                    <a:pt x="646748" y="819397"/>
                    <a:pt x="646748" y="860178"/>
                  </a:cubicBez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924667"/>
                  </a:lnTo>
                  <a:lnTo>
                    <a:pt x="646748" y="924667"/>
                  </a:lnTo>
                  <a:lnTo>
                    <a:pt x="646748" y="997692"/>
                  </a:lnTo>
                  <a:cubicBezTo>
                    <a:pt x="646748" y="1064079"/>
                    <a:pt x="592455" y="1118136"/>
                    <a:pt x="525780" y="1118136"/>
                  </a:cubicBezTo>
                  <a:lnTo>
                    <a:pt x="359093" y="1118136"/>
                  </a:lnTo>
                  <a:cubicBezTo>
                    <a:pt x="294323" y="1118136"/>
                    <a:pt x="241935" y="1065975"/>
                    <a:pt x="241935" y="1001486"/>
                  </a:cubicBezTo>
                  <a:lnTo>
                    <a:pt x="241935" y="889577"/>
                  </a:lnTo>
                  <a:cubicBezTo>
                    <a:pt x="241935" y="858281"/>
                    <a:pt x="254318" y="829830"/>
                    <a:pt x="273368" y="808965"/>
                  </a:cubicBezTo>
                  <a:lnTo>
                    <a:pt x="272415" y="808017"/>
                  </a:lnTo>
                  <a:cubicBezTo>
                    <a:pt x="254318" y="820346"/>
                    <a:pt x="231458" y="827933"/>
                    <a:pt x="207645" y="827933"/>
                  </a:cubicBezTo>
                  <a:lnTo>
                    <a:pt x="206693" y="827933"/>
                  </a:lnTo>
                  <a:lnTo>
                    <a:pt x="206693" y="711282"/>
                  </a:lnTo>
                  <a:lnTo>
                    <a:pt x="206693" y="653432"/>
                  </a:lnTo>
                  <a:cubicBezTo>
                    <a:pt x="206693" y="556697"/>
                    <a:pt x="237173" y="461859"/>
                    <a:pt x="293370" y="384093"/>
                  </a:cubicBezTo>
                  <a:cubicBezTo>
                    <a:pt x="348615" y="307274"/>
                    <a:pt x="426720" y="248475"/>
                    <a:pt x="516255" y="216230"/>
                  </a:cubicBezTo>
                  <a:cubicBezTo>
                    <a:pt x="567690" y="197262"/>
                    <a:pt x="622935" y="187779"/>
                    <a:pt x="678180" y="187779"/>
                  </a:cubicBezTo>
                  <a:lnTo>
                    <a:pt x="678180" y="187779"/>
                  </a:lnTo>
                  <a:lnTo>
                    <a:pt x="911543" y="187779"/>
                  </a:lnTo>
                  <a:lnTo>
                    <a:pt x="911543" y="249423"/>
                  </a:lnTo>
                  <a:cubicBezTo>
                    <a:pt x="911543" y="249423"/>
                    <a:pt x="911543" y="249423"/>
                    <a:pt x="911543" y="249423"/>
                  </a:cubicBezTo>
                  <a:lnTo>
                    <a:pt x="911543" y="304429"/>
                  </a:lnTo>
                  <a:lnTo>
                    <a:pt x="1027748" y="304429"/>
                  </a:lnTo>
                  <a:lnTo>
                    <a:pt x="1027748" y="420131"/>
                  </a:lnTo>
                  <a:lnTo>
                    <a:pt x="1144905" y="420131"/>
                  </a:lnTo>
                  <a:lnTo>
                    <a:pt x="1145858" y="420131"/>
                  </a:lnTo>
                  <a:lnTo>
                    <a:pt x="1145858" y="620238"/>
                  </a:lnTo>
                  <a:cubicBezTo>
                    <a:pt x="1146810" y="630670"/>
                    <a:pt x="1146810" y="642051"/>
                    <a:pt x="1146810" y="653432"/>
                  </a:cubicBezTo>
                  <a:lnTo>
                    <a:pt x="1146810" y="7112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15"/>
          <p:cNvSpPr/>
          <p:nvPr>
            <p:ph idx="2" type="pic"/>
          </p:nvPr>
        </p:nvSpPr>
        <p:spPr>
          <a:xfrm>
            <a:off x="479612" y="1854200"/>
            <a:ext cx="11231996" cy="5003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9" name="Google Shape;79;p14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80" name="Google Shape;80;p14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14"/>
          <p:cNvSpPr txBox="1"/>
          <p:nvPr>
            <p:ph idx="2" type="body"/>
          </p:nvPr>
        </p:nvSpPr>
        <p:spPr>
          <a:xfrm>
            <a:off x="6557682" y="3193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3" type="body"/>
          </p:nvPr>
        </p:nvSpPr>
        <p:spPr>
          <a:xfrm>
            <a:off x="6557682" y="4336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4" type="body"/>
          </p:nvPr>
        </p:nvSpPr>
        <p:spPr>
          <a:xfrm>
            <a:off x="6557682" y="5479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4"/>
          <p:cNvSpPr/>
          <p:nvPr>
            <p:ph idx="5" type="pic"/>
          </p:nvPr>
        </p:nvSpPr>
        <p:spPr>
          <a:xfrm>
            <a:off x="1045319" y="1674055"/>
            <a:ext cx="3924971" cy="3988236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6557682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91" name="Google Shape;91;p17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92" name="Google Shape;92;p17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freecodecamp.org/news/what-exactly-is-client-side-rendering-and-hows-it-different-from-server-side-rendering-bd5c786b340d/" TargetMode="External"/><Relationship Id="rId4" Type="http://schemas.openxmlformats.org/officeDocument/2006/relationships/hyperlink" Target="https://ejs.co/" TargetMode="External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xpressjs.com/en/guide/using-template-engines.html" TargetMode="External"/><Relationship Id="rId4" Type="http://schemas.openxmlformats.org/officeDocument/2006/relationships/hyperlink" Target="http://expressjs.com/en/starter/examples.html" TargetMode="External"/><Relationship Id="rId5" Type="http://schemas.openxmlformats.org/officeDocument/2006/relationships/hyperlink" Target="https://ejs.co/" TargetMode="External"/><Relationship Id="rId6" Type="http://schemas.openxmlformats.org/officeDocument/2006/relationships/hyperlink" Target="https://www.freecodecamp.org/news/what-exactly-is-client-side-rendering-and-hows-it-different-from-server-side-rendering-bd5c786b340d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3273287" y="2618264"/>
            <a:ext cx="705015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5200"/>
              <a:t>Express.js serverio</a:t>
            </a:r>
            <a:endParaRPr sz="5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5200"/>
              <a:t>kūrimas (7)</a:t>
            </a:r>
            <a:endParaRPr sz="5200"/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Node.js</a:t>
            </a:r>
            <a:endParaRPr/>
          </a:p>
        </p:txBody>
      </p:sp>
      <p:sp>
        <p:nvSpPr>
          <p:cNvPr id="102" name="Google Shape;102;p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lt-LT"/>
              <a:t>2022</a:t>
            </a:r>
            <a:endParaRPr/>
          </a:p>
        </p:txBody>
      </p:sp>
      <p:sp>
        <p:nvSpPr>
          <p:cNvPr id="103" name="Google Shape;103;p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Dėstytojas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>
            <a:off x="9866240" y="2618264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LYGIS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9882117" y="3311271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 DALIS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8177118b2_0_0"/>
          <p:cNvSpPr txBox="1"/>
          <p:nvPr>
            <p:ph idx="1" type="body"/>
          </p:nvPr>
        </p:nvSpPr>
        <p:spPr>
          <a:xfrm>
            <a:off x="480402" y="460650"/>
            <a:ext cx="67830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/>
          </a:p>
        </p:txBody>
      </p:sp>
      <p:sp>
        <p:nvSpPr>
          <p:cNvPr id="112" name="Google Shape;112;gc8177118b2_0_0"/>
          <p:cNvSpPr txBox="1"/>
          <p:nvPr>
            <p:ph type="title"/>
          </p:nvPr>
        </p:nvSpPr>
        <p:spPr>
          <a:xfrm>
            <a:off x="480391" y="1371706"/>
            <a:ext cx="51540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Šiandien išmoksite</a:t>
            </a:r>
            <a:endParaRPr/>
          </a:p>
        </p:txBody>
      </p:sp>
      <p:sp>
        <p:nvSpPr>
          <p:cNvPr id="113" name="Google Shape;113;gc8177118b2_0_0"/>
          <p:cNvSpPr txBox="1"/>
          <p:nvPr/>
        </p:nvSpPr>
        <p:spPr>
          <a:xfrm>
            <a:off x="1588200" y="3383325"/>
            <a:ext cx="60081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lt-LT" sz="1800">
                <a:solidFill>
                  <a:schemeClr val="dk1"/>
                </a:solidFill>
              </a:rPr>
              <a:t>Express.js + Server side rendering (SSR)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c8177118b2_0_0"/>
          <p:cNvSpPr/>
          <p:nvPr/>
        </p:nvSpPr>
        <p:spPr>
          <a:xfrm>
            <a:off x="480391" y="3193410"/>
            <a:ext cx="731400" cy="731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lt-LT" sz="20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651fc97b9_0_20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Express.js + Server side rendering (SSR)</a:t>
            </a:r>
            <a:endParaRPr sz="2850"/>
          </a:p>
        </p:txBody>
      </p:sp>
      <p:sp>
        <p:nvSpPr>
          <p:cNvPr id="120" name="Google Shape;120;g12651fc97b9_0_20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Node.js</a:t>
            </a:r>
            <a:endParaRPr sz="1400"/>
          </a:p>
        </p:txBody>
      </p:sp>
      <p:sp>
        <p:nvSpPr>
          <p:cNvPr id="121" name="Google Shape;121;g12651fc97b9_0_20"/>
          <p:cNvSpPr txBox="1"/>
          <p:nvPr>
            <p:ph idx="2" type="body"/>
          </p:nvPr>
        </p:nvSpPr>
        <p:spPr>
          <a:xfrm>
            <a:off x="350950" y="2798150"/>
            <a:ext cx="110598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lt-LT" sz="1400"/>
              <a:t>Praktika su Express.js + </a:t>
            </a:r>
            <a:r>
              <a:rPr lang="lt-LT" sz="1400" u="sng">
                <a:solidFill>
                  <a:schemeClr val="hlink"/>
                </a:solidFill>
                <a:hlinkClick r:id="rId3"/>
              </a:rPr>
              <a:t>Server side rendering (SSR)</a:t>
            </a:r>
            <a:r>
              <a:rPr lang="lt-LT" sz="1400"/>
              <a:t> naudojant “</a:t>
            </a:r>
            <a:r>
              <a:rPr lang="lt-LT" sz="1400" u="sng">
                <a:solidFill>
                  <a:schemeClr val="hlink"/>
                </a:solidFill>
                <a:hlinkClick r:id="rId4"/>
              </a:rPr>
              <a:t>EJS</a:t>
            </a:r>
            <a:r>
              <a:rPr lang="lt-LT" sz="1400"/>
              <a:t> template engine”.</a:t>
            </a:r>
            <a:endParaRPr sz="1400"/>
          </a:p>
        </p:txBody>
      </p:sp>
      <p:pic>
        <p:nvPicPr>
          <p:cNvPr id="122" name="Google Shape;122;g12651fc97b9_0_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3625" y="3234725"/>
            <a:ext cx="6044227" cy="339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65c4d24c1_0_0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lt-LT" sz="1400"/>
              <a:t>Node.js</a:t>
            </a:r>
            <a:endParaRPr sz="1400"/>
          </a:p>
        </p:txBody>
      </p:sp>
      <p:sp>
        <p:nvSpPr>
          <p:cNvPr id="128" name="Google Shape;128;g1265c4d24c1_0_0"/>
          <p:cNvSpPr txBox="1"/>
          <p:nvPr>
            <p:ph idx="2" type="body"/>
          </p:nvPr>
        </p:nvSpPr>
        <p:spPr>
          <a:xfrm>
            <a:off x="3281700" y="1821693"/>
            <a:ext cx="37509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Informacija</a:t>
            </a:r>
            <a:endParaRPr sz="1400"/>
          </a:p>
        </p:txBody>
      </p:sp>
      <p:sp>
        <p:nvSpPr>
          <p:cNvPr id="129" name="Google Shape;129;g1265c4d24c1_0_0"/>
          <p:cNvSpPr txBox="1"/>
          <p:nvPr>
            <p:ph type="title"/>
          </p:nvPr>
        </p:nvSpPr>
        <p:spPr>
          <a:xfrm>
            <a:off x="480391" y="5032099"/>
            <a:ext cx="23436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Naudinga informacija</a:t>
            </a:r>
            <a:endParaRPr/>
          </a:p>
        </p:txBody>
      </p:sp>
      <p:sp>
        <p:nvSpPr>
          <p:cNvPr id="130" name="Google Shape;130;g1265c4d24c1_0_0"/>
          <p:cNvSpPr txBox="1"/>
          <p:nvPr>
            <p:ph idx="4" type="body"/>
          </p:nvPr>
        </p:nvSpPr>
        <p:spPr>
          <a:xfrm>
            <a:off x="7503550" y="1821732"/>
            <a:ext cx="4208100" cy="16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225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lt-LT" u="sng">
                <a:solidFill>
                  <a:schemeClr val="hlink"/>
                </a:solidFill>
                <a:hlinkClick r:id="rId3"/>
              </a:rPr>
              <a:t>https://expressjs.com/en/guide/using-template-engines.html</a:t>
            </a:r>
            <a:r>
              <a:rPr lang="lt-LT"/>
              <a:t> </a:t>
            </a:r>
            <a:endParaRPr/>
          </a:p>
          <a:p>
            <a:pPr indent="-3225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lt-LT" u="sng">
                <a:solidFill>
                  <a:schemeClr val="hlink"/>
                </a:solidFill>
                <a:hlinkClick r:id="rId4"/>
              </a:rPr>
              <a:t>http://expressjs.com/en/starter/examples.html</a:t>
            </a:r>
            <a:r>
              <a:rPr lang="lt-LT"/>
              <a:t> </a:t>
            </a:r>
            <a:endParaRPr/>
          </a:p>
          <a:p>
            <a:pPr indent="-3225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lt-LT" u="sng">
                <a:solidFill>
                  <a:schemeClr val="hlink"/>
                </a:solidFill>
                <a:hlinkClick r:id="rId5"/>
              </a:rPr>
              <a:t>https://ejs.co/</a:t>
            </a:r>
            <a:r>
              <a:rPr lang="lt-LT"/>
              <a:t> </a:t>
            </a:r>
            <a:endParaRPr/>
          </a:p>
          <a:p>
            <a:pPr indent="-3225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lt-LT" u="sng">
                <a:solidFill>
                  <a:schemeClr val="hlink"/>
                </a:solidFill>
                <a:hlinkClick r:id="rId6"/>
              </a:rPr>
              <a:t>https://www.freecodecamp.org/news/what-exactly-is-client-side-rendering-and-hows-it-different-from-server-side-rendering-bd5c786b340d/</a:t>
            </a:r>
            <a:r>
              <a:rPr lang="lt-LT"/>
              <a:t> </a:t>
            </a:r>
            <a:endParaRPr/>
          </a:p>
          <a:p>
            <a:pPr indent="-3225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odeAcademy">
      <a:dk1>
        <a:srgbClr val="000000"/>
      </a:dk1>
      <a:lt1>
        <a:srgbClr val="FEFFFF"/>
      </a:lt1>
      <a:dk2>
        <a:srgbClr val="FEFFFF"/>
      </a:dk2>
      <a:lt2>
        <a:srgbClr val="000000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7400FF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2020-08-12T19:08:34Z</dcterms:created>
  <dc:creator>Microsoft Office 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0x010100514DDF2142599D4E996021EA48B76AE5</vt:lpwstr>
  </property>
</Properties>
</file>