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D7DRkEs6j7k+QIA1tJLRPSWE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4bc1108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224bc1108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4bc110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224bc110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reate,_read,_update_and_dele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ressjs.com/en/starter/basic-routing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Create,_read,_update_and_delete" TargetMode="External"/><Relationship Id="rId4" Type="http://schemas.openxmlformats.org/officeDocument/2006/relationships/hyperlink" Target="https://expressjs.com/en/starter/basic-routing.html" TargetMode="External"/><Relationship Id="rId5" Type="http://schemas.openxmlformats.org/officeDocument/2006/relationships/hyperlink" Target="https://www.codecademy.com/article/what-is-cru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kūrimas (1)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CRUD operacijos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80391" y="427456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/>
        </p:nvSpPr>
        <p:spPr>
          <a:xfrm>
            <a:off x="1588200" y="4485788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Express.js (routes) maršrutai (1)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CRUD (Create, Read, Update, Delete) operacijos</a:t>
            </a:r>
            <a:endParaRPr sz="2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50"/>
          </a:p>
        </p:txBody>
      </p:sp>
      <p:sp>
        <p:nvSpPr>
          <p:cNvPr id="122" name="Google Shape;122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3" name="Google Shape;123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700" u="sng"/>
              <a:t>CRUD (Create, Read, Update, Delete)</a:t>
            </a:r>
            <a:r>
              <a:rPr b="1" i="1" lang="lt-LT" sz="1700"/>
              <a:t>  - Sukurti / Perskaityti/ Atnaujinti / Panaikinti operacijos</a:t>
            </a:r>
            <a:endParaRPr b="1"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700"/>
              <a:t>CRUD is an acronym for ways one can operate on stored data. It is a mnemonic for the four basic functions of persistent storage. CRUD typically refers to operations performed in a database or datastore, but it can also apply to higher level functions of an application such as soft deletes where data is not actually deleted but marked as deleted via a status.</a:t>
            </a:r>
            <a:r>
              <a:rPr i="1" lang="lt-LT" sz="1700"/>
              <a:t> - Mozilla docs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Plačiau: </a:t>
            </a:r>
            <a:r>
              <a:rPr lang="lt-LT" sz="1400" u="sng">
                <a:solidFill>
                  <a:schemeClr val="hlink"/>
                </a:solidFill>
                <a:hlinkClick r:id="rId3"/>
              </a:rPr>
              <a:t>https://en.wikipedia.org/wiki/Create,_read,_update_and_delete</a:t>
            </a:r>
            <a:r>
              <a:rPr lang="lt-LT" sz="1400"/>
              <a:t> </a:t>
            </a:r>
            <a:endParaRPr sz="1400"/>
          </a:p>
        </p:txBody>
      </p:sp>
      <p:pic>
        <p:nvPicPr>
          <p:cNvPr id="124" name="Google Shape;124;g7ad0fffb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352" y="4483500"/>
            <a:ext cx="3263601" cy="2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4bc11089_0_1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CRUD (Create, Read, Update, Delete) </a:t>
            </a:r>
            <a:r>
              <a:rPr lang="lt-LT" sz="2850"/>
              <a:t>operacijos</a:t>
            </a:r>
            <a:endParaRPr sz="2850"/>
          </a:p>
        </p:txBody>
      </p:sp>
      <p:sp>
        <p:nvSpPr>
          <p:cNvPr id="130" name="Google Shape;130;g1224bc11089_0_1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1" name="Google Shape;131;g1224bc11089_0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CRUD pavyzdys:</a:t>
            </a:r>
            <a:endParaRPr sz="1400"/>
          </a:p>
        </p:txBody>
      </p:sp>
      <p:pic>
        <p:nvPicPr>
          <p:cNvPr id="132" name="Google Shape;132;g1224bc1108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63" y="3129050"/>
            <a:ext cx="73056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224bc1108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352" y="4483500"/>
            <a:ext cx="3263601" cy="2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4bc11089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(routes) maršrutai</a:t>
            </a:r>
            <a:endParaRPr sz="2850"/>
          </a:p>
        </p:txBody>
      </p:sp>
      <p:sp>
        <p:nvSpPr>
          <p:cNvPr id="139" name="Google Shape;139;g1224bc11089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0" name="Google Shape;140;g1224bc11089_0_0"/>
          <p:cNvSpPr txBox="1"/>
          <p:nvPr>
            <p:ph idx="2" type="body"/>
          </p:nvPr>
        </p:nvSpPr>
        <p:spPr>
          <a:xfrm>
            <a:off x="480400" y="2671875"/>
            <a:ext cx="48429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700"/>
              <a:t>Routing refers to determining how an application responds to a client request to a particular endpoint, which is a URI (or path) and a specific HTTP request method (GET, POST, and so on).</a:t>
            </a:r>
            <a:r>
              <a:rPr i="1" lang="lt-LT" sz="1700"/>
              <a:t> - Expressjs docs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Docs: </a:t>
            </a:r>
            <a:r>
              <a:rPr lang="lt-LT" sz="1400" u="sng">
                <a:solidFill>
                  <a:schemeClr val="hlink"/>
                </a:solidFill>
                <a:hlinkClick r:id="rId3"/>
              </a:rPr>
              <a:t>https://expressjs.com/en/starter/basic-routing.html</a:t>
            </a:r>
            <a:r>
              <a:rPr lang="lt-LT" sz="1400"/>
              <a:t> </a:t>
            </a:r>
            <a:endParaRPr sz="1400"/>
          </a:p>
        </p:txBody>
      </p:sp>
      <p:pic>
        <p:nvPicPr>
          <p:cNvPr id="141" name="Google Shape;141;g1224bc110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525" y="2461427"/>
            <a:ext cx="6459576" cy="35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48" name="Google Shape;148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9" name="Google Shape;149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https://en.wikipedia.org/wiki/Create,_read,_update_and_delete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https://expressjs.com/en/starter/basic-routing.html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https://www.codecademy.com/article/what-is-crud</a:t>
            </a:r>
            <a:r>
              <a:rPr lang="lt-LT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