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XdyovWgV+9qZrn/WWbcsih9cl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Konsultacijos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