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JBuHhs6Q03XuvYNRo+YgtMh5E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4bc1108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224bc1108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67716002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267716002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bda2ce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1bbda2ce3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xpressjs.com/en/guide/routing.htm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xpressjs.com/en/guide/writing-middleware.html" TargetMode="External"/><Relationship Id="rId4" Type="http://schemas.openxmlformats.org/officeDocument/2006/relationships/hyperlink" Target="https://expressjs.com/en/guide/using-middleware.html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sonplaceholder.typicode.com/" TargetMode="External"/><Relationship Id="rId4" Type="http://schemas.openxmlformats.org/officeDocument/2006/relationships/hyperlink" Target="https://jsonplaceholder.typicode.com/pos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xpressjs.com/en/guide/routing.html" TargetMode="External"/><Relationship Id="rId4" Type="http://schemas.openxmlformats.org/officeDocument/2006/relationships/hyperlink" Target="https://expressjs.com/en/guide/writing-middleware.html" TargetMode="External"/><Relationship Id="rId5" Type="http://schemas.openxmlformats.org/officeDocument/2006/relationships/hyperlink" Target="https://expressjs.com/en/guide/using-middlewa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Express.js serverio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kūrimas (2)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Node.js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2022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/>
        </p:nvSpPr>
        <p:spPr>
          <a:xfrm>
            <a:off x="1588200" y="3383325"/>
            <a:ext cx="4920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lt-L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Express.js (ro</a:t>
            </a:r>
            <a:r>
              <a:rPr lang="lt-LT" sz="1800">
                <a:solidFill>
                  <a:schemeClr val="dk1"/>
                </a:solidFill>
              </a:rPr>
              <a:t>utes</a:t>
            </a:r>
            <a:r>
              <a:rPr b="0" i="0" lang="lt-L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maršrutai </a:t>
            </a:r>
            <a:r>
              <a:rPr lang="lt-LT" sz="1800">
                <a:solidFill>
                  <a:schemeClr val="dk1"/>
                </a:solidFill>
              </a:rPr>
              <a:t>(2)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 txBox="1"/>
          <p:nvPr/>
        </p:nvSpPr>
        <p:spPr>
          <a:xfrm>
            <a:off x="1588200" y="445455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lt-L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Express.js (</a:t>
            </a:r>
            <a:r>
              <a:rPr lang="lt-LT" sz="1800">
                <a:solidFill>
                  <a:schemeClr val="dk1"/>
                </a:solidFill>
              </a:rPr>
              <a:t>middleware</a:t>
            </a:r>
            <a:r>
              <a:rPr b="0" i="0" lang="lt-L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tarpininkai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c8177118b2_0_0"/>
          <p:cNvSpPr/>
          <p:nvPr/>
        </p:nvSpPr>
        <p:spPr>
          <a:xfrm>
            <a:off x="480391" y="4264635"/>
            <a:ext cx="731400" cy="731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lt-LT" sz="2000">
                <a:solidFill>
                  <a:srgbClr val="FEFFFF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4bc11089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Express.js (routes) maršrutai</a:t>
            </a:r>
            <a:endParaRPr sz="2850"/>
          </a:p>
        </p:txBody>
      </p:sp>
      <p:sp>
        <p:nvSpPr>
          <p:cNvPr id="122" name="Google Shape;122;g1224bc11089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23" name="Google Shape;123;g1224bc11089_0_0"/>
          <p:cNvSpPr txBox="1"/>
          <p:nvPr>
            <p:ph idx="2" type="body"/>
          </p:nvPr>
        </p:nvSpPr>
        <p:spPr>
          <a:xfrm>
            <a:off x="480400" y="2671875"/>
            <a:ext cx="110598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lt-LT" sz="1700"/>
              <a:t>Routing refers to determining how an application responds to a client request to a particular endpoint, which is a URI (or path) and a specific HTTP request method (GET, POST, and so on).</a:t>
            </a:r>
            <a:r>
              <a:rPr i="1" lang="lt-LT" sz="1700"/>
              <a:t> - Expressjs docs</a:t>
            </a:r>
            <a:endParaRPr i="1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/>
              <a:t>Apžvelkime detaliau šias temas: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Route methods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Route paths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Route parameters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Route handlers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Response methods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express.Router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lt-LT" sz="1400"/>
              <a:t>Docs (lets follow guide): </a:t>
            </a:r>
            <a:r>
              <a:rPr i="1" lang="lt-LT" sz="14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https://expressjs.com/en/guide/routing.html</a:t>
            </a:r>
            <a:endParaRPr b="1" i="1" sz="1700"/>
          </a:p>
        </p:txBody>
      </p:sp>
      <p:pic>
        <p:nvPicPr>
          <p:cNvPr id="124" name="Google Shape;124;g1224bc1108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9352" y="4483500"/>
            <a:ext cx="3263601" cy="20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77160024_0_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Express.js (middleware) tarpininkas</a:t>
            </a:r>
            <a:endParaRPr sz="2850"/>
          </a:p>
        </p:txBody>
      </p:sp>
      <p:sp>
        <p:nvSpPr>
          <p:cNvPr id="130" name="Google Shape;130;g12677160024_0_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31" name="Google Shape;131;g12677160024_0_5"/>
          <p:cNvSpPr txBox="1"/>
          <p:nvPr>
            <p:ph idx="2" type="body"/>
          </p:nvPr>
        </p:nvSpPr>
        <p:spPr>
          <a:xfrm>
            <a:off x="480400" y="2671875"/>
            <a:ext cx="110598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700"/>
              <a:t>Middleware functions are functions that have access to the </a:t>
            </a:r>
            <a:r>
              <a:rPr b="1" i="1" lang="lt-LT" sz="1700" u="sng"/>
              <a:t>request object (req), the response object (res)</a:t>
            </a:r>
            <a:r>
              <a:rPr b="1" i="1" lang="lt-LT" sz="1700"/>
              <a:t>, and the </a:t>
            </a:r>
            <a:r>
              <a:rPr b="1" i="1" lang="lt-LT" sz="1700" u="sng"/>
              <a:t>next</a:t>
            </a:r>
            <a:r>
              <a:rPr b="1" i="1" lang="lt-LT" sz="1700"/>
              <a:t> function in the application’s request-response cycle.</a:t>
            </a:r>
            <a:r>
              <a:rPr i="1" lang="lt-LT" sz="1700"/>
              <a:t> - Expressjs docs</a:t>
            </a:r>
            <a:endParaRPr i="1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7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i="1" lang="lt-LT" sz="1400"/>
              <a:t>Express.js (middleware) kūrimas - </a:t>
            </a:r>
            <a:r>
              <a:rPr i="1" lang="lt-LT" sz="1400" u="sng">
                <a:solidFill>
                  <a:schemeClr val="hlink"/>
                </a:solidFill>
                <a:hlinkClick r:id="rId3"/>
              </a:rPr>
              <a:t>https://expressjs.com/en/guide/writing-middleware.html</a:t>
            </a:r>
            <a:r>
              <a:rPr i="1" lang="lt-LT" sz="1400"/>
              <a:t> </a:t>
            </a:r>
            <a:endParaRPr i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lt-LT" sz="1400"/>
              <a:t>Express.js (middleware) naudojimas - </a:t>
            </a:r>
            <a:r>
              <a:rPr i="1" lang="lt-LT" sz="1400" u="sng">
                <a:solidFill>
                  <a:schemeClr val="hlink"/>
                </a:solidFill>
                <a:hlinkClick r:id="rId4"/>
              </a:rPr>
              <a:t>https://expressjs.com/en/guide/using-middleware.html</a:t>
            </a:r>
            <a:r>
              <a:rPr i="1" lang="lt-LT" sz="1400"/>
              <a:t> </a:t>
            </a:r>
            <a:endParaRPr i="1" sz="1400"/>
          </a:p>
        </p:txBody>
      </p:sp>
      <p:pic>
        <p:nvPicPr>
          <p:cNvPr id="132" name="Google Shape;132;g12677160024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9352" y="4483500"/>
            <a:ext cx="3263601" cy="20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bda2ce3e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Node.js</a:t>
            </a:r>
            <a:endParaRPr/>
          </a:p>
        </p:txBody>
      </p:sp>
      <p:sp>
        <p:nvSpPr>
          <p:cNvPr id="138" name="Google Shape;138;g11bbda2ce3e_0_0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dk2"/>
                </a:solidFill>
              </a:rPr>
              <a:t>Sukurkite savo express.js serverį, kuris atkurks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https://jsonplaceholder.typicode.com/</a:t>
            </a:r>
            <a:r>
              <a:rPr lang="lt-LT">
                <a:solidFill>
                  <a:schemeClr val="dk2"/>
                </a:solidFill>
              </a:rPr>
              <a:t> pateikiamą logiką su </a:t>
            </a:r>
            <a:r>
              <a:rPr lang="lt-LT" u="sng">
                <a:solidFill>
                  <a:schemeClr val="hlink"/>
                </a:solidFill>
                <a:hlinkClick r:id="rId4"/>
              </a:rPr>
              <a:t>https://jsonplaceholder.typicode.com/posts</a:t>
            </a:r>
            <a:r>
              <a:rPr lang="lt-LT">
                <a:solidFill>
                  <a:schemeClr val="dk2"/>
                </a:solidFill>
              </a:rPr>
              <a:t> maršrutu.</a:t>
            </a:r>
            <a:br>
              <a:rPr lang="lt-LT">
                <a:solidFill>
                  <a:schemeClr val="dk2"/>
                </a:solidFill>
              </a:rPr>
            </a:br>
            <a:br>
              <a:rPr lang="lt-LT">
                <a:solidFill>
                  <a:schemeClr val="dk2"/>
                </a:solidFill>
              </a:rPr>
            </a:br>
            <a:r>
              <a:rPr lang="lt-LT">
                <a:solidFill>
                  <a:schemeClr val="dk2"/>
                </a:solidFill>
              </a:rPr>
              <a:t>GET	/posts				- grąžins posts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GET	/posts/1				- grąžins vieną post pagal id parametrą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GET	/posts?title=randomTitle	- </a:t>
            </a:r>
            <a:r>
              <a:rPr lang="lt-LT">
                <a:solidFill>
                  <a:schemeClr val="lt1"/>
                </a:solidFill>
              </a:rPr>
              <a:t>grąžins vieną post pagal title nurodtą query vertę (jei neras, grąžins tuščią objektą)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POST /posts				- sukurs įrašą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PUT	/posts/1				- atnaujins įrašą pagal id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dk2"/>
                </a:solidFill>
              </a:rPr>
              <a:t>DELETE /posts/1				- panaikins </a:t>
            </a:r>
            <a:r>
              <a:rPr lang="lt-LT">
                <a:solidFill>
                  <a:schemeClr val="lt1"/>
                </a:solidFill>
              </a:rPr>
              <a:t>įrašą pagal id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dk2"/>
                </a:solidFill>
              </a:rPr>
              <a:t>Papildoma informacija: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post struktūra: {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dk2"/>
                </a:solidFill>
              </a:rPr>
              <a:t>		title: string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dk2"/>
                </a:solidFill>
              </a:rPr>
              <a:t>		id: number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dk2"/>
                </a:solidFill>
              </a:rPr>
              <a:t>		body: string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dk2"/>
                </a:solidFill>
              </a:rPr>
              <a:t>	}</a:t>
            </a:r>
            <a:endParaRPr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turėkite minimum 3 posts testavimui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dk2"/>
                </a:solidFill>
              </a:rPr>
              <a:t>	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9" name="Google Shape;139;g11bbda2ce3e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45" name="Google Shape;145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Informacija</a:t>
            </a:r>
            <a:endParaRPr sz="1400"/>
          </a:p>
        </p:txBody>
      </p:sp>
      <p:sp>
        <p:nvSpPr>
          <p:cNvPr id="146" name="Google Shape;146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47" name="Google Shape;147;p7"/>
          <p:cNvSpPr txBox="1"/>
          <p:nvPr>
            <p:ph idx="4" type="body"/>
          </p:nvPr>
        </p:nvSpPr>
        <p:spPr>
          <a:xfrm>
            <a:off x="7503550" y="182173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https://expressjs.com/en/guide/routing.html</a:t>
            </a:r>
            <a:r>
              <a:rPr lang="lt-LT"/>
              <a:t> 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https://expressjs.com/en/guide/writing-middleware.html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5"/>
              </a:rPr>
              <a:t>https://expressjs.com/en/guide/using-middleware.html</a:t>
            </a:r>
            <a:r>
              <a:rPr lang="lt-LT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