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59GzgCvkxMi3uGF0FJpHMe5t6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51fc97b9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12651fc97b9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864e5ece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2864e5ece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xpressjs.com/en/guide/database-integration.html" TargetMode="External"/><Relationship Id="rId4" Type="http://schemas.openxmlformats.org/officeDocument/2006/relationships/hyperlink" Target="https://weblab.mit.edu/public/databases-cheatsheet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sonplaceholder.typicode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eblab.mit.edu/public/databases-cheatshee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Express.js serverio</a:t>
            </a:r>
            <a:endParaRPr sz="5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kūrimas (4) + Duomenų bazės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Node.js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2022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/>
        </p:nvSpPr>
        <p:spPr>
          <a:xfrm>
            <a:off x="1588200" y="3383325"/>
            <a:ext cx="4920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lt-LT" sz="1800">
                <a:solidFill>
                  <a:schemeClr val="dk1"/>
                </a:solidFill>
              </a:rPr>
              <a:t>Express.js + MongoDB duomenų bazė (2)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51fc97b9_0_2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Express.js + MongoDB duomenų bazė</a:t>
            </a:r>
            <a:endParaRPr sz="2850"/>
          </a:p>
        </p:txBody>
      </p:sp>
      <p:sp>
        <p:nvSpPr>
          <p:cNvPr id="120" name="Google Shape;120;g12651fc97b9_0_2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21" name="Google Shape;121;g12651fc97b9_0_20"/>
          <p:cNvSpPr txBox="1"/>
          <p:nvPr>
            <p:ph idx="2" type="body"/>
          </p:nvPr>
        </p:nvSpPr>
        <p:spPr>
          <a:xfrm>
            <a:off x="480400" y="2671875"/>
            <a:ext cx="110598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lt-LT" sz="1400"/>
              <a:t>Duomenų bazių ir Express.js integravimas: </a:t>
            </a:r>
            <a:r>
              <a:rPr i="1" lang="lt-LT" sz="1400" u="sng">
                <a:solidFill>
                  <a:schemeClr val="hlink"/>
                </a:solidFill>
                <a:hlinkClick r:id="rId3"/>
              </a:rPr>
              <a:t>https://expressjs.com/en/guide/database-integration.html</a:t>
            </a:r>
            <a:r>
              <a:rPr i="1" lang="lt-LT" sz="1400"/>
              <a:t>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 sz="1400"/>
              <a:t>Praktika: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lt-LT" sz="1400"/>
              <a:t>Sukurkime Node.js/Express.js serverį;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lt-LT" sz="1400"/>
              <a:t>Sukurkite mongoDB duomenų bazę ir sujunkime ją su </a:t>
            </a:r>
            <a:r>
              <a:rPr lang="lt-LT" sz="1400"/>
              <a:t>Node.js/Express.js serveriu;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lt-LT" sz="1400"/>
              <a:t>Serveris turės maršrutus, kurie atliks šias CRUD operacijas su mongoDB duomenų bazę: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lt-LT" sz="1400"/>
              <a:t>Kurs naujienos </a:t>
            </a:r>
            <a:r>
              <a:rPr i="1" lang="lt-LT" sz="1400"/>
              <a:t>(post with title:string, body:string and tags:string[])</a:t>
            </a:r>
            <a:endParaRPr i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lt-LT" sz="1400"/>
              <a:t>Gaus visas naujienas;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lt-LT" sz="1400"/>
              <a:t>Gaus nurodytą kiekį naujienų;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lt-LT" sz="1400"/>
              <a:t>Gaus naujieną;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lt-LT" sz="1400"/>
              <a:t>Atnaujins naujieną;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lt-LT" sz="1400"/>
              <a:t>Panaikins naujieną.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lt-LT" sz="1400"/>
              <a:t>MongoDB ir Express.js informacija/komandos: </a:t>
            </a:r>
            <a:r>
              <a:rPr i="1" lang="lt-LT" sz="1400" u="sng">
                <a:solidFill>
                  <a:schemeClr val="hlink"/>
                </a:solidFill>
                <a:hlinkClick r:id="rId4"/>
              </a:rPr>
              <a:t>https://weblab.mit.edu/public/databases-cheatsheet.pdf</a:t>
            </a:r>
            <a:r>
              <a:rPr i="1" lang="lt-LT" sz="1400"/>
              <a:t> </a:t>
            </a:r>
            <a:endParaRPr i="1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864e5ece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Node.js</a:t>
            </a:r>
            <a:endParaRPr/>
          </a:p>
        </p:txBody>
      </p:sp>
      <p:sp>
        <p:nvSpPr>
          <p:cNvPr id="127" name="Google Shape;127;g12864e5ece2_0_0"/>
          <p:cNvSpPr/>
          <p:nvPr/>
        </p:nvSpPr>
        <p:spPr>
          <a:xfrm>
            <a:off x="480400" y="2023475"/>
            <a:ext cx="111537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dk2"/>
                </a:solidFill>
              </a:rPr>
              <a:t>Sukurkite savo express.js serverį, kuris atkurks </a:t>
            </a:r>
            <a:r>
              <a:rPr lang="lt-LT" u="sng">
                <a:solidFill>
                  <a:schemeClr val="hlink"/>
                </a:solidFill>
                <a:hlinkClick r:id="rId3"/>
              </a:rPr>
              <a:t>https://jsonplaceholder.typicode.com/</a:t>
            </a:r>
            <a:r>
              <a:rPr lang="lt-LT">
                <a:solidFill>
                  <a:schemeClr val="dk2"/>
                </a:solidFill>
              </a:rPr>
              <a:t> pateikiamą users logiką, kuri:</a:t>
            </a:r>
            <a:br>
              <a:rPr lang="lt-LT">
                <a:solidFill>
                  <a:schemeClr val="dk2"/>
                </a:solidFill>
              </a:rPr>
            </a:br>
            <a:br>
              <a:rPr lang="lt-LT">
                <a:solidFill>
                  <a:schemeClr val="dk2"/>
                </a:solidFill>
              </a:rPr>
            </a:br>
            <a:r>
              <a:rPr lang="lt-LT">
                <a:solidFill>
                  <a:schemeClr val="dk2"/>
                </a:solidFill>
              </a:rPr>
              <a:t>GET	/users				- grąžins users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GET	/user/:id				- grąžins vieną user pagal id parametrą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POST /users				- sukurs user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PUT	/users/:id				- atnaujins user pagal id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dk2"/>
                </a:solidFill>
              </a:rPr>
              <a:t>DELETE /users/:id			- panaikins </a:t>
            </a:r>
            <a:r>
              <a:rPr lang="lt-LT">
                <a:solidFill>
                  <a:schemeClr val="lt1"/>
                </a:solidFill>
              </a:rPr>
              <a:t>user</a:t>
            </a:r>
            <a:r>
              <a:rPr lang="lt-LT">
                <a:solidFill>
                  <a:schemeClr val="lt1"/>
                </a:solidFill>
              </a:rPr>
              <a:t> pagal id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dk2"/>
                </a:solidFill>
              </a:rPr>
              <a:t>Visi users duomenys turi būti saugomi MongoDB duomenų bazėje.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8" name="Google Shape;128;g12864e5ece2_0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34" name="Google Shape;134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Informacija</a:t>
            </a:r>
            <a:endParaRPr sz="1400"/>
          </a:p>
        </p:txBody>
      </p:sp>
      <p:sp>
        <p:nvSpPr>
          <p:cNvPr id="135" name="Google Shape;135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36" name="Google Shape;136;p7"/>
          <p:cNvSpPr txBox="1"/>
          <p:nvPr>
            <p:ph idx="4" type="body"/>
          </p:nvPr>
        </p:nvSpPr>
        <p:spPr>
          <a:xfrm>
            <a:off x="7503550" y="1821732"/>
            <a:ext cx="42081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https://weblab.mit.edu/public/databases-cheatsheet.pdf</a:t>
            </a:r>
            <a:r>
              <a:rPr lang="lt-LT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