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ROgRzr52rNELJ5lX8UVZqgC+b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51fc97b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2651fc97b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Express.js serverio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5200"/>
              <a:t>kūrimas (5)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Node.js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/>
        </p:nvSpPr>
        <p:spPr>
          <a:xfrm>
            <a:off x="1588200" y="3383325"/>
            <a:ext cx="4920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lt-LT" sz="1800">
                <a:solidFill>
                  <a:schemeClr val="dk1"/>
                </a:solidFill>
              </a:rPr>
              <a:t>“Movies Rent App” kūrimas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51fc97b9_0_2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“Movies Rent App” kūrimas</a:t>
            </a:r>
            <a:endParaRPr sz="2850"/>
          </a:p>
        </p:txBody>
      </p:sp>
      <p:sp>
        <p:nvSpPr>
          <p:cNvPr id="120" name="Google Shape;120;g12651fc97b9_0_2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Node.js</a:t>
            </a:r>
            <a:endParaRPr sz="1400"/>
          </a:p>
        </p:txBody>
      </p:sp>
      <p:sp>
        <p:nvSpPr>
          <p:cNvPr id="121" name="Google Shape;121;g12651fc97b9_0_20"/>
          <p:cNvSpPr txBox="1"/>
          <p:nvPr>
            <p:ph idx="2" type="body"/>
          </p:nvPr>
        </p:nvSpPr>
        <p:spPr>
          <a:xfrm>
            <a:off x="480400" y="2671875"/>
            <a:ext cx="110598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1400"/>
              <a:t>Kuriama “Full stack aplikacija”, kuri leis administruoti organizacijos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1400"/>
              <a:t>nuomojamus filmus. Aplikacija skirta organizacijai, kuri užsiima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1400"/>
              <a:t>filmų nuoma ir nori turėti sistemą, kurioje bus galima talpinti filmus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1400"/>
              <a:t>(nurodoma filmo pavadinimas, kategorija, kaina).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sz="1400"/>
              <a:t>Administratorius gebės: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matyti visus filmus lentelėje (su filtravimo pagal kategoriją/kainą galimybėmis)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atnaujinti filmo informaciją;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lt-LT" sz="1400"/>
              <a:t>ištrinti filmą.</a:t>
            </a:r>
            <a:endParaRPr sz="1400"/>
          </a:p>
        </p:txBody>
      </p:sp>
      <p:pic>
        <p:nvPicPr>
          <p:cNvPr id="122" name="Google Shape;122;g12651fc97b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225" y="2032525"/>
            <a:ext cx="26479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