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Montserrat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hVdPiHKbGX5c4+xGoJ5mjPwtQp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customschemas.google.com/relationships/presentationmetadata" Target="meta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f77516ba6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10f77516ba6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0" name="Google Shape;40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9" name="Google Shape;49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1" name="Google Shape;71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72" name="Google Shape;72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actjs.org/docs/faq-ajax.html" TargetMode="External"/><Relationship Id="rId4" Type="http://schemas.openxmlformats.org/officeDocument/2006/relationships/hyperlink" Target="https://developer.mozilla.org/en-US/docs/Web/API/Fetch_API" TargetMode="External"/><Relationship Id="rId5" Type="http://schemas.openxmlformats.org/officeDocument/2006/relationships/hyperlink" Target="https://developer.mozilla.org/en-US/docs/Web/API/Fetch_API/Using_Fetch" TargetMode="External"/><Relationship Id="rId6" Type="http://schemas.openxmlformats.org/officeDocument/2006/relationships/hyperlink" Target="https://www.npmjs.com/package/axios" TargetMode="External"/><Relationship Id="rId7" Type="http://schemas.openxmlformats.org/officeDocument/2006/relationships/hyperlink" Target="https://www.npmjs.com/package/axio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eactjs.org/docs/faq-ajax.html" TargetMode="External"/><Relationship Id="rId4" Type="http://schemas.openxmlformats.org/officeDocument/2006/relationships/hyperlink" Target="https://developer.mozilla.org/en-US/docs/Web/API/Fetch_API/Using_Fetch" TargetMode="External"/><Relationship Id="rId5" Type="http://schemas.openxmlformats.org/officeDocument/2006/relationships/hyperlink" Target="https://www.npmjs.com/package/axi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Įvadas į React.Js karkasą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2021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Ernestas Rutkauskas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391" y="1371706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Šią savaitę išmoksite</a:t>
            </a:r>
            <a:endParaRPr/>
          </a:p>
        </p:txBody>
      </p:sp>
      <p:sp>
        <p:nvSpPr>
          <p:cNvPr id="113" name="Google Shape;113;gc8177118b2_0_0"/>
          <p:cNvSpPr txBox="1"/>
          <p:nvPr>
            <p:ph idx="2" type="body"/>
          </p:nvPr>
        </p:nvSpPr>
        <p:spPr>
          <a:xfrm>
            <a:off x="1342775" y="3271536"/>
            <a:ext cx="42357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HTTP Requests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gc8177118b2_0_0"/>
          <p:cNvSpPr/>
          <p:nvPr/>
        </p:nvSpPr>
        <p:spPr>
          <a:xfrm>
            <a:off x="338441" y="319446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f77516ba6_0_2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HTTP Requests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g10f77516ba6_0_2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21" name="Google Shape;121;g10f77516ba6_0_2"/>
          <p:cNvSpPr txBox="1"/>
          <p:nvPr>
            <p:ph idx="2" type="body"/>
          </p:nvPr>
        </p:nvSpPr>
        <p:spPr>
          <a:xfrm>
            <a:off x="480400" y="2671875"/>
            <a:ext cx="111372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lt-LT"/>
              <a:t>“</a:t>
            </a:r>
            <a:r>
              <a:rPr b="1" lang="lt-LT" u="sng">
                <a:solidFill>
                  <a:schemeClr val="hlink"/>
                </a:solidFill>
                <a:hlinkClick r:id="rId3"/>
              </a:rPr>
              <a:t>AJAX and APIs</a:t>
            </a:r>
            <a:r>
              <a:rPr b="1" lang="lt-LT"/>
              <a:t>” - kreipimasis į serverį.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/>
              <a:t>Naudodami “React.js,” komunikavimui su serverio sąsaja (“backend”), kaip vartotojo sąsajos klientą (“client side client”), kuris atliks komunikavimą, rekomenduojama naudoti “Fetch” API arba “Axios” biblioteką.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lt-LT"/>
              <a:t>Rekomenduojami klientai: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lt-LT" u="sng">
                <a:solidFill>
                  <a:schemeClr val="hlink"/>
                </a:solidFill>
                <a:hlinkClick r:id="rId4"/>
              </a:rPr>
              <a:t>Fetch API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/>
              <a:t>„Fetch“ API suteikia sąsają duomenims gauti. Tai atrodys pažįstama visiems, kurie naudojo XMLHttpRequest, tačiau naujoji API suteikia galingesnį ir lankstesnį funkcijų rinkinį. Plačiau </a:t>
            </a:r>
            <a:r>
              <a:rPr lang="lt-LT" u="sng">
                <a:solidFill>
                  <a:schemeClr val="hlink"/>
                </a:solidFill>
                <a:hlinkClick r:id="rId5"/>
              </a:rPr>
              <a:t>čia</a:t>
            </a:r>
            <a:r>
              <a:rPr lang="lt-LT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lt-LT" u="sng">
                <a:solidFill>
                  <a:schemeClr val="accent3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Axios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/>
              <a:t>“Axios” taip pat, suteikia sąsają duomenims gauti. Plačiau </a:t>
            </a:r>
            <a:r>
              <a:rPr lang="lt-LT" u="sng">
                <a:solidFill>
                  <a:schemeClr val="accent3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čia</a:t>
            </a:r>
            <a:r>
              <a:rPr lang="lt-LT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451866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lt-LT"/>
              <a:t>Prezentacijos pavadinimas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27" name="Google Shape;127;p7"/>
          <p:cNvSpPr txBox="1"/>
          <p:nvPr>
            <p:ph type="title"/>
          </p:nvPr>
        </p:nvSpPr>
        <p:spPr>
          <a:xfrm>
            <a:off x="451866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128" name="Google Shape;128;p7"/>
          <p:cNvSpPr txBox="1"/>
          <p:nvPr>
            <p:ph idx="5" type="body"/>
          </p:nvPr>
        </p:nvSpPr>
        <p:spPr>
          <a:xfrm>
            <a:off x="3148538" y="2107199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AJAX and APIs</a:t>
            </a:r>
            <a:endParaRPr/>
          </a:p>
        </p:txBody>
      </p:sp>
      <p:sp>
        <p:nvSpPr>
          <p:cNvPr id="129" name="Google Shape;129;p7"/>
          <p:cNvSpPr txBox="1"/>
          <p:nvPr>
            <p:ph idx="7" type="body"/>
          </p:nvPr>
        </p:nvSpPr>
        <p:spPr>
          <a:xfrm>
            <a:off x="7370400" y="2105038"/>
            <a:ext cx="42081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113333"/>
              <a:buNone/>
            </a:pPr>
            <a:r>
              <a:rPr lang="lt-LT" sz="1200" u="sng">
                <a:solidFill>
                  <a:schemeClr val="hlink"/>
                </a:solidFill>
                <a:hlinkClick r:id="rId3"/>
              </a:rPr>
              <a:t>https://reactjs.org/docs/faq-ajax.html</a:t>
            </a:r>
            <a:r>
              <a:rPr lang="lt-LT" sz="1200"/>
              <a:t> 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113333"/>
              <a:buNone/>
            </a:pPr>
            <a:r>
              <a:rPr lang="lt-LT" sz="1200" u="sng">
                <a:solidFill>
                  <a:schemeClr val="hlink"/>
                </a:solidFill>
                <a:hlinkClick r:id="rId4"/>
              </a:rPr>
              <a:t>https://developer.mozilla.org/en-US/docs/Web/API/Fetch_API/Using_Fetch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113333"/>
              <a:buNone/>
            </a:pPr>
            <a:r>
              <a:rPr lang="lt-LT" sz="1200" u="sng">
                <a:solidFill>
                  <a:schemeClr val="hlink"/>
                </a:solidFill>
                <a:hlinkClick r:id="rId5"/>
              </a:rPr>
              <a:t>https://www.npmjs.com/package/axios</a:t>
            </a:r>
            <a:r>
              <a:rPr lang="lt-LT" sz="1200"/>
              <a:t> 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