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fyG2Ei3WLflLzf9lVJ98DmWcW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d049cb0e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cd049cb0e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c7cccb69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0c7cccb69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7cccb69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10c7cccb69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ctjs.org/docs/hooks-reference.html#usereducer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actjs.org/docs/hooks-reference.html#usecallback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actjs.org/docs/hooks-reference.html#usememo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actjs.org/docs/hooks-intro.html" TargetMode="External"/><Relationship Id="rId4" Type="http://schemas.openxmlformats.org/officeDocument/2006/relationships/hyperlink" Target="https://reactjs.org/docs/hooks-reference.html#usereducer" TargetMode="External"/><Relationship Id="rId5" Type="http://schemas.openxmlformats.org/officeDocument/2006/relationships/hyperlink" Target="https://reactjs.org/docs/hooks-reference.html#usecallba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Įvadas į React.Js karkasą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98700" y="3194461"/>
            <a:ext cx="4235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Hooks: useReducer, useMemo, useCallback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c8177118b2_0_0"/>
          <p:cNvSpPr/>
          <p:nvPr/>
        </p:nvSpPr>
        <p:spPr>
          <a:xfrm>
            <a:off x="338441" y="31944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d049cb0ea_0_0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Other React Hooks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gcd049cb0ea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1" name="Google Shape;121;gcd049cb0ea_0_0"/>
          <p:cNvSpPr txBox="1"/>
          <p:nvPr>
            <p:ph idx="2" type="body"/>
          </p:nvPr>
        </p:nvSpPr>
        <p:spPr>
          <a:xfrm>
            <a:off x="480400" y="2671875"/>
            <a:ext cx="33177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u="sng">
                <a:solidFill>
                  <a:schemeClr val="hlink"/>
                </a:solidFill>
                <a:hlinkClick r:id="rId3"/>
              </a:rPr>
              <a:t>useReducer</a:t>
            </a:r>
            <a:r>
              <a:rPr lang="lt-LT"/>
              <a:t> - alternatyva useState. Priima “reducer” funkciją (state, action) =&gt; newState ir grąžina dabartinę būseną, susietą su išsiuntimo metodu. </a:t>
            </a:r>
            <a:r>
              <a:rPr i="1" lang="lt-LT"/>
              <a:t>(Jei esate susipažinę su Redux, jau žinote, kaip tai veikia.)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22" name="Google Shape;122;gcd049cb0e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8238" y="2200850"/>
            <a:ext cx="601027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c7cccb691_0_0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Other React Hooks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g10c7cccb691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9" name="Google Shape;129;g10c7cccb691_0_0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u="sng">
                <a:solidFill>
                  <a:schemeClr val="hlink"/>
                </a:solidFill>
                <a:hlinkClick r:id="rId3"/>
              </a:rPr>
              <a:t>useCallback</a:t>
            </a:r>
            <a:r>
              <a:rPr lang="lt-LT"/>
              <a:t> - grąžina įsimintą “useCallback” funkcijos viduje nurodytą funkciją.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30" name="Google Shape;130;g10c7cccb69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456" y="3154000"/>
            <a:ext cx="4592100" cy="17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c7cccb691_0_6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Other React Hooks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g10c7cccb691_0_6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37" name="Google Shape;137;g10c7cccb691_0_6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u="sng">
                <a:solidFill>
                  <a:schemeClr val="hlink"/>
                </a:solidFill>
                <a:hlinkClick r:id="rId3"/>
              </a:rPr>
              <a:t>useMemo</a:t>
            </a:r>
            <a:r>
              <a:rPr lang="lt-LT"/>
              <a:t> - grąžina įsimintą “useMemo” funkcijos viduje nurodytą funkcijos vertę.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38" name="Google Shape;138;g10c7cccb691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752" y="3260828"/>
            <a:ext cx="7076500" cy="4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451866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lt-LT"/>
              <a:t>Prezentacijos pavadinimas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 txBox="1"/>
          <p:nvPr>
            <p:ph type="title"/>
          </p:nvPr>
        </p:nvSpPr>
        <p:spPr>
          <a:xfrm>
            <a:off x="451866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45" name="Google Shape;145;p7"/>
          <p:cNvSpPr txBox="1"/>
          <p:nvPr>
            <p:ph idx="5" type="body"/>
          </p:nvPr>
        </p:nvSpPr>
        <p:spPr>
          <a:xfrm>
            <a:off x="3148538" y="210719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 Hooks</a:t>
            </a:r>
            <a:endParaRPr/>
          </a:p>
        </p:txBody>
      </p:sp>
      <p:sp>
        <p:nvSpPr>
          <p:cNvPr id="146" name="Google Shape;146;p7"/>
          <p:cNvSpPr txBox="1"/>
          <p:nvPr>
            <p:ph idx="7" type="body"/>
          </p:nvPr>
        </p:nvSpPr>
        <p:spPr>
          <a:xfrm>
            <a:off x="7370400" y="2105060"/>
            <a:ext cx="42081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13333"/>
              <a:buNone/>
            </a:pPr>
            <a:r>
              <a:rPr lang="lt-LT" sz="1200" u="sng">
                <a:solidFill>
                  <a:schemeClr val="hlink"/>
                </a:solidFill>
                <a:hlinkClick r:id="rId3"/>
              </a:rPr>
              <a:t>https://reactjs.org/docs/hooks-intro.html</a:t>
            </a:r>
            <a:r>
              <a:rPr lang="lt-LT" sz="1200"/>
              <a:t>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13333"/>
              <a:buNone/>
            </a:pPr>
            <a:r>
              <a:rPr lang="lt-LT" sz="1200" u="sng">
                <a:solidFill>
                  <a:schemeClr val="hlink"/>
                </a:solidFill>
                <a:hlinkClick r:id="rId4"/>
              </a:rPr>
              <a:t>https://reactjs.org/docs/hooks-reference.html#usereducer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13333"/>
              <a:buNone/>
            </a:pPr>
            <a:r>
              <a:rPr lang="lt-LT" sz="1200" u="sng">
                <a:solidFill>
                  <a:schemeClr val="hlink"/>
                </a:solidFill>
                <a:hlinkClick r:id="rId5"/>
              </a:rPr>
              <a:t>https://reactjs.org/docs/hooks-reference.html#usecallback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13333"/>
              <a:buNone/>
            </a:pPr>
            <a:r>
              <a:rPr lang="lt-LT" sz="1200"/>
              <a:t>https://reactjs.org/docs/hooks-reference.html#usememo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