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zdaiRYVfqSSd18ObKwZmQ5Ogu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Kartojimas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