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pksWCa6mNu6IK40FejVo8sXlq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514150075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f514150075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14150075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514150075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2d3100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f52d3100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c04d145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c6c04d145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" name="Google Shape;47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8" name="Google Shape;48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yled-components.com/docs/basics#installation" TargetMode="External"/><Relationship Id="rId4" Type="http://schemas.openxmlformats.org/officeDocument/2006/relationships/hyperlink" Target="https://docs.google.com/drawings/d/1OeoXHzIU_V66iMlYbXq38hKxKtdFJvYCNsg-25D59f8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um.com/@ishmaelsibisi/reactjs-portals-a-simple-but-useful-example-41accfb77b7c" TargetMode="External"/><Relationship Id="rId4" Type="http://schemas.openxmlformats.org/officeDocument/2006/relationships/hyperlink" Target="https://reactjs.org/docs/porta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“Portals”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472575" y="24411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“Portals”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“Portals”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p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“Portals” (portalai) yra būdas atvaizduoti elementus ne pagrindiniame komponente.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2000"/>
              <a:t>Pirmasis argumentas “child” yra bet koks pateikiamas „React“ elementas Antrasis argumentas (konteineris) yra DOM elementas.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2000"/>
              <a:t>Pagrindinis panaudojimo būdas yra “modal” tipo komponentų kūrimas.</a:t>
            </a:r>
            <a:endParaRPr sz="2000"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00" y="4104175"/>
            <a:ext cx="5538700" cy="4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14150075_1_1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“Portals”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f514150075_1_1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9" name="Google Shape;129;gf514150075_1_10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“Portals” (portalai) yra būdas atvaizduoti elementus ne pagrindiniame komponente.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“Modal” kūrimas Vanilla.js būdu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				HTML											JavaScript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pic>
        <p:nvPicPr>
          <p:cNvPr id="130" name="Google Shape;130;gf514150075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63" y="4154763"/>
            <a:ext cx="49815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f514150075_1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7491" y="4154775"/>
            <a:ext cx="5791109" cy="88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514150075_1_19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“Portals”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f514150075_1_19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8" name="Google Shape;138;gf514150075_1_19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“Portals” (portalai) yra būdas atvaizduoti elementus ne pagrindiniame komponente.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“Modal” kūrimas naudojant React.js ir “Portals”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			HTML									Modal.js komponentas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pic>
        <p:nvPicPr>
          <p:cNvPr id="139" name="Google Shape;139;gf514150075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28" y="4110075"/>
            <a:ext cx="3666525" cy="7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514150075_1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3975" y="4110075"/>
            <a:ext cx="63627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2d31009e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46" name="Google Shape;146;gf52d31009e_0_0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 navigacijos meniu, kuris turės šiuos puslapius: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AboutUsPage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.. ir dešinėje navigacijos dalyje dalyje bus matomi du mygtukai: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In - paspaudus matomas “modal” su forma (“email” ir “password” - inputs + “submit” - button)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- paspaudus matomas “modal” su forma (“name”, “email” ir “password” - inputs + “submit” - button)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Navigacijos meniu turi būti matomas (ir “modal” pasiekiami) iš abiejų puslapių (Reikalingas </a:t>
            </a:r>
            <a:r>
              <a:rPr lang="lt-LT" sz="1600">
                <a:solidFill>
                  <a:schemeClr val="lt1"/>
                </a:solidFill>
              </a:rPr>
              <a:t>“React Router”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Reikalavimai: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“Modal” turi būti kuriamas, kaip “reusable” komponentas (viduje atvaizduos vien iš formų t.y. “login” arba “signup”)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Naudokite “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styled-components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Naudokite “Prop Types”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UX: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https://docs.google.com/drawings/d/1OeoXHzIU_V66iMlYbXq38hKxKtdFJvYCNsg-25D59f8/edit?usp=sharing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UI: sukurkite pagal save;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52d31009e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c04d1455_0_2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53" name="Google Shape;153;gc6c04d1455_0_25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Pakartokime “Type Checking With PropTypes”</a:t>
            </a:r>
            <a:r>
              <a:rPr b="1" lang="lt-LT" sz="1600">
                <a:solidFill>
                  <a:schemeClr val="lt1"/>
                </a:solidFill>
              </a:rPr>
              <a:t>,</a:t>
            </a: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“Declaring Default Props”, </a:t>
            </a:r>
            <a:r>
              <a:rPr b="1" lang="lt-LT" sz="1600">
                <a:solidFill>
                  <a:schemeClr val="lt1"/>
                </a:solidFill>
              </a:rPr>
              <a:t>“Styled components” </a:t>
            </a: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temas.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Sukukite du “reusable” Komponentus, kuriuose nurodyste “PropTypes” ir “Default Props” (jei manote, kad jų reikia):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PrimaryCard (kortelė su fonu ir baltu tekstu)		SecondaryCard (kortelė su krašteliu ir tekstu)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props pateikiama						Per props pateikiama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fono spalva								teksto/krašto spalva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teksas (objekte):							teksas (objekte):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									header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										title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									content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c6c04d1455_0_2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c6c04d1455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997" y="3162610"/>
            <a:ext cx="1835100" cy="339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c6c04d1455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6375" y="3123800"/>
            <a:ext cx="1907384" cy="3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</a:t>
            </a:r>
            <a:endParaRPr/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64" name="Google Shape;164;p7"/>
          <p:cNvSpPr txBox="1"/>
          <p:nvPr>
            <p:ph idx="4" type="body"/>
          </p:nvPr>
        </p:nvSpPr>
        <p:spPr>
          <a:xfrm>
            <a:off x="7370400" y="3086875"/>
            <a:ext cx="42081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20" u="sng">
                <a:solidFill>
                  <a:schemeClr val="hlink"/>
                </a:solidFill>
                <a:hlinkClick r:id="rId3"/>
              </a:rPr>
              <a:t>https://medium.com/@ishmaelsibisi/reactjs-portals-a-simple-but-useful-example-41accfb77b7c</a:t>
            </a:r>
            <a:endParaRPr sz="12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t/>
            </a:r>
            <a:endParaRPr sz="12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20"/>
              <a:t>https://dev.to/akashshyam/an-introduction-to-react-portals-3im0</a:t>
            </a:r>
            <a:endParaRPr sz="1220"/>
          </a:p>
        </p:txBody>
      </p:sp>
      <p:sp>
        <p:nvSpPr>
          <p:cNvPr id="165" name="Google Shape;165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66" name="Google Shape;166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https://reactjs.org/docs/portals.html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