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GOglw0PHJ/fpV3dxdowEt/C2R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ffcbe08e4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effcbe08e4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00553c25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f00553c25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2d3100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f52d3100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ebhastian.com/react-render-props/" TargetMode="External"/><Relationship Id="rId4" Type="http://schemas.openxmlformats.org/officeDocument/2006/relationships/hyperlink" Target="https://blog.logrocket.com/react-reference-guide-render-props/" TargetMode="External"/><Relationship Id="rId5" Type="http://schemas.openxmlformats.org/officeDocument/2006/relationships/hyperlink" Target="https://dev.to/shaunoff/how-to-master-advanced-react-design-patterns-render-props-2037" TargetMode="External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log.logrocket.com/react-reference-guide-render-props/" TargetMode="External"/><Relationship Id="rId4" Type="http://schemas.openxmlformats.org/officeDocument/2006/relationships/hyperlink" Target="https://sebhastian.com/react-render-props/" TargetMode="External"/><Relationship Id="rId5" Type="http://schemas.openxmlformats.org/officeDocument/2006/relationships/hyperlink" Target="https://dev.to/shaunoff/how-to-master-advanced-react-design-patterns-render-props-2037" TargetMode="External"/><Relationship Id="rId6" Type="http://schemas.openxmlformats.org/officeDocument/2006/relationships/hyperlink" Target="https://www.freecodecamp.org/news/understanding-higher-order-components-6ce359d761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“Render Props”, “Higher-Order Components”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624975" y="3549186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 “Higher-Order Components”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 txBox="1"/>
          <p:nvPr>
            <p:ph idx="2" type="body"/>
          </p:nvPr>
        </p:nvSpPr>
        <p:spPr>
          <a:xfrm>
            <a:off x="1624975" y="244116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“Render Props”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gc8177118b2_0_0"/>
          <p:cNvSpPr/>
          <p:nvPr/>
        </p:nvSpPr>
        <p:spPr>
          <a:xfrm>
            <a:off x="410016" y="3549185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“Render Props”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3" name="Google Shape;123;p3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Sąvoka „Render Props” reiškia kodo dalinimąsi tarp „React“ komponentų, naudojant ”prop”, kurio vertė yra funkcija.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00" y="3369125"/>
            <a:ext cx="6591350" cy="16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ffcbe08e4_0_14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“Render Props”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geffcbe08e4_0_14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1" name="Google Shape;131;geffcbe08e4_0_14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sz="2000"/>
              <a:t>Perskaityti: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lt-LT" sz="2000" u="sng">
                <a:solidFill>
                  <a:schemeClr val="hlink"/>
                </a:solidFill>
                <a:hlinkClick r:id="rId3"/>
              </a:rPr>
              <a:t>čia</a:t>
            </a:r>
            <a:r>
              <a:rPr b="1" lang="lt-LT" sz="2000"/>
              <a:t> 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lt-LT" sz="2000" u="sng">
                <a:solidFill>
                  <a:schemeClr val="hlink"/>
                </a:solidFill>
                <a:hlinkClick r:id="rId4"/>
              </a:rPr>
              <a:t>čia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lt-LT" sz="2000"/>
              <a:t>ir </a:t>
            </a:r>
            <a:r>
              <a:rPr b="1" lang="lt-LT" sz="2000" u="sng">
                <a:solidFill>
                  <a:schemeClr val="hlink"/>
                </a:solidFill>
                <a:hlinkClick r:id="rId5"/>
              </a:rPr>
              <a:t>čia</a:t>
            </a:r>
            <a:endParaRPr sz="2000"/>
          </a:p>
        </p:txBody>
      </p:sp>
      <p:pic>
        <p:nvPicPr>
          <p:cNvPr id="132" name="Google Shape;132;geffcbe08e4_0_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4300" y="3520874"/>
            <a:ext cx="7465326" cy="29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0553c256_0_1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“Higher-Order Components”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f00553c256_0_1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9" name="Google Shape;139;gf00553c256_0_1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“Higher-Order Components” (toliau - HOC) yra pažangesnė „React“ technika, skirta pakartotinai naudoti komponentų logiką.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Konkrečiau HOC, yra funkcija, kuri paima komponentą ir grąžina naują komponentą.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lt-LT"/>
              <a:t>Standartiškai React.js komponentas “props” paverčia į vartotojo sąsają (UI), HOC komponentą paverčia kitu komponentu.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140" name="Google Shape;140;gf00553c256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732" y="3289275"/>
            <a:ext cx="9508800" cy="4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2d31009e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46" name="Google Shape;146;gf52d31009e_0_0"/>
          <p:cNvSpPr/>
          <p:nvPr/>
        </p:nvSpPr>
        <p:spPr>
          <a:xfrm>
            <a:off x="51915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Sukurkite komponentą, kuris veiks “Render Props” principu, ir suteiks atitinkamą funkcionalumą ir duomenis jį naudojantiems.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Komponentas turi turėti: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funkciją, kuri manipuliuos state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Komponentai, kurie jį naudos turi: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panaudoti jo state (atvaizduoti ar panaudoti savo vidinei logikai)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įvykus tam tikram įvykiui, iškviesti jo funkciją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Testavimui sukurkite dvi situacijas, kada pritaikote “Render Props” technika sukurtą komponentą.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f52d31009e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53" name="Google Shape;153;p7"/>
          <p:cNvSpPr txBox="1"/>
          <p:nvPr>
            <p:ph idx="2" type="body"/>
          </p:nvPr>
        </p:nvSpPr>
        <p:spPr>
          <a:xfrm>
            <a:off x="3148538" y="30868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Straipsniai</a:t>
            </a:r>
            <a:endParaRPr/>
          </a:p>
        </p:txBody>
      </p:sp>
      <p:sp>
        <p:nvSpPr>
          <p:cNvPr id="154" name="Google Shape;154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55" name="Google Shape;155;p7"/>
          <p:cNvSpPr txBox="1"/>
          <p:nvPr>
            <p:ph idx="4" type="body"/>
          </p:nvPr>
        </p:nvSpPr>
        <p:spPr>
          <a:xfrm>
            <a:off x="7370400" y="3086875"/>
            <a:ext cx="42081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400"/>
              <a:t>“Render Props”:</a:t>
            </a:r>
            <a:endParaRPr sz="1400"/>
          </a:p>
          <a:p>
            <a:pPr indent="-3048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https://blog.logrocket.com/react-reference-guide-render-props/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4"/>
              </a:rPr>
              <a:t>https://sebhastian.com/react-render-props/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https://dev.to/shaunoff/how-to-master-advanced-react-design-patterns-render-props-2037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lt-LT" sz="1400"/>
              <a:t>“Higher Order Components”:</a:t>
            </a:r>
            <a:endParaRPr sz="1400"/>
          </a:p>
          <a:p>
            <a:pPr indent="-3048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https://www.freecodecamp.org/news/understanding-higher-order-components-6ce359d761b/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/>
              <a:t>https://www.freecodecamp.org/news/higher-order-components-the-ultimate-guide-b453a68bb851/</a:t>
            </a:r>
            <a:endParaRPr sz="1200"/>
          </a:p>
        </p:txBody>
      </p:sp>
      <p:sp>
        <p:nvSpPr>
          <p:cNvPr id="156" name="Google Shape;156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Dokumentacija</a:t>
            </a:r>
            <a:endParaRPr/>
          </a:p>
        </p:txBody>
      </p:sp>
      <p:sp>
        <p:nvSpPr>
          <p:cNvPr id="157" name="Google Shape;157;p7"/>
          <p:cNvSpPr txBox="1"/>
          <p:nvPr>
            <p:ph idx="7" type="body"/>
          </p:nvPr>
        </p:nvSpPr>
        <p:spPr>
          <a:xfrm>
            <a:off x="7370400" y="2105038"/>
            <a:ext cx="420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/>
              <a:t>https://reactjs.org/docs/render-props.html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