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/afWPz92xSh62SpDr43rntnP6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2d3100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f52d3100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8" name="Google Shape;48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refs-and-the-dom.html" TargetMode="External"/><Relationship Id="rId4" Type="http://schemas.openxmlformats.org/officeDocument/2006/relationships/hyperlink" Target="https://reactjs.org/docs/form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log.logrocket.com/react-reference-guide-refs-dom/" TargetMode="External"/><Relationship Id="rId4" Type="http://schemas.openxmlformats.org/officeDocument/2006/relationships/hyperlink" Target="https://reactjs.org/docs/refs-and-the-dom.html" TargetMode="External"/><Relationship Id="rId5" Type="http://schemas.openxmlformats.org/officeDocument/2006/relationships/hyperlink" Target="https://reactjs.org/docs/for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“Refs, DOM and Forms”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624975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“Refs and the DOM”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10016" y="35649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624975" y="3564936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“Forms”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“Refs and the DOM” + “Forms”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p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“</a:t>
            </a:r>
            <a:r>
              <a:rPr b="1" lang="lt-LT" u="sng">
                <a:solidFill>
                  <a:schemeClr val="hlink"/>
                </a:solidFill>
                <a:hlinkClick r:id="rId3"/>
              </a:rPr>
              <a:t>Refs</a:t>
            </a:r>
            <a:r>
              <a:rPr b="1" lang="lt-LT"/>
              <a:t>”</a:t>
            </a:r>
            <a:r>
              <a:rPr lang="lt-LT"/>
              <a:t> suteikia galimybę </a:t>
            </a:r>
            <a:r>
              <a:rPr b="1" lang="lt-LT"/>
              <a:t>pasiekti DOM mazgus</a:t>
            </a:r>
            <a:r>
              <a:rPr lang="lt-LT"/>
              <a:t> (DOM nodes) arba „React“ elementus, sukurtus naudojant atvaizdavimo (render) metodą.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Kada naudoti “Refs”: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Fokusavimo, teksto pasirinkimo ar medijos atkūrimo valdymas.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Suaktyvinančios būtinos animacijos.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Integravimas su trečiųjų šalių DOM bibliotekomis.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/>
              <a:t>Venkite naudoti “Refs” viskam, ką galima padaryti deklaratyviai.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Plačiau apie </a:t>
            </a:r>
            <a:r>
              <a:rPr b="1" lang="lt-LT"/>
              <a:t>“</a:t>
            </a:r>
            <a:r>
              <a:rPr b="1" lang="lt-LT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Forms</a:t>
            </a:r>
            <a:r>
              <a:rPr b="1" lang="lt-LT"/>
              <a:t>”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2d31009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29" name="Google Shape;129;gf52d31009e_0_0"/>
          <p:cNvSpPr/>
          <p:nvPr/>
        </p:nvSpPr>
        <p:spPr>
          <a:xfrm>
            <a:off x="519150" y="2023475"/>
            <a:ext cx="75513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Atkurkite pateiktą formos komponentą.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Rekalavimai: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Turi būti sukurtas ContactForm.jsx komponentas, kuris: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Savyje turės universalius Label, TextInput ir Button komponentus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Suvedus tinkamą informaciją (input elementai turi reikalavimą įvesčiai)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kraštelis bus žalias;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Suvedus netinkamą (neatitinkančią input reikalavimų):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kraštelis bus raudonas;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Kiti formos komponento elementai (select, textarea, checkbox, radio) nebus universalūs, kuriami tik šiai formai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Būtina panaudoti: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PropTypes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 Props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ForwardRef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 sz="1600">
                <a:solidFill>
                  <a:schemeClr val="lt1"/>
                </a:solidFill>
              </a:rPr>
              <a:t>Atlikus užduotį, bus pateikiamas dėstytojo sprendimas.</a:t>
            </a:r>
            <a:endParaRPr i="1" sz="1600">
              <a:solidFill>
                <a:schemeClr val="lt1"/>
              </a:solidFill>
            </a:endParaRPr>
          </a:p>
        </p:txBody>
      </p:sp>
      <p:sp>
        <p:nvSpPr>
          <p:cNvPr id="130" name="Google Shape;130;gf52d31009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f52d3100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0100" y="2308625"/>
            <a:ext cx="3373624" cy="34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7" name="Google Shape;137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9" name="Google Shape;139;p7"/>
          <p:cNvSpPr txBox="1"/>
          <p:nvPr>
            <p:ph idx="4" type="body"/>
          </p:nvPr>
        </p:nvSpPr>
        <p:spPr>
          <a:xfrm>
            <a:off x="7370400" y="3086875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https://blog.logrocket.com/react-reference-guide-refs-dom/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40" name="Google Shape;140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41" name="Google Shape;141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https://reactjs.org/docs/refs-and-the-dom.html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https://reactjs.org/docs/forms.html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