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9Qjdb7IWtbnh6mbKb4/Vp8LzH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c04d145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c6c04d145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c04d145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c6c04d145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a0d120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e9a0d120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741ae5b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0f741ae5b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0" name="Google Shape;60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61" name="Google Shape;61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8" name="Google Shape;6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69" name="Google Shape;6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angular.io/" TargetMode="External"/><Relationship Id="rId5" Type="http://schemas.openxmlformats.org/officeDocument/2006/relationships/hyperlink" Target="https://vuejs.org/" TargetMode="External"/><Relationship Id="rId6" Type="http://schemas.openxmlformats.org/officeDocument/2006/relationships/hyperlink" Target="https://svelte.dev/" TargetMode="External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reactjs.org/docs/create-a-new-react-app.html" TargetMode="External"/><Relationship Id="rId5" Type="http://schemas.openxmlformats.org/officeDocument/2006/relationships/hyperlink" Target="https://github.com/facebook/create-react-app" TargetMode="External"/><Relationship Id="rId6" Type="http://schemas.openxmlformats.org/officeDocument/2006/relationships/hyperlink" Target="https://nextjs.org/" TargetMode="External"/><Relationship Id="rId7" Type="http://schemas.openxmlformats.org/officeDocument/2006/relationships/hyperlink" Target="https://www.gatsbyjs.com/" TargetMode="External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reactjs.org/" TargetMode="External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lt-LT" sz="1600">
                <a:solidFill>
                  <a:schemeClr val="lt1"/>
                </a:solidFill>
              </a:rPr>
              <a:t>4</a:t>
            </a: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Kurso metu</a:t>
            </a:r>
            <a:r>
              <a:rPr lang="lt-LT"/>
              <a:t>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98600" y="3193372"/>
            <a:ext cx="42357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Create React App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Function Components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Class Components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JSX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Props and State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setState and component lifecycle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onditional Rendering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useState and useEffect Hooks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Lists and keys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 txBox="1"/>
          <p:nvPr>
            <p:ph idx="5" type="body"/>
          </p:nvPr>
        </p:nvSpPr>
        <p:spPr>
          <a:xfrm>
            <a:off x="7476650" y="3193375"/>
            <a:ext cx="42357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Context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Higher Order Components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Render props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Error Boundaries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Portals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 Requests — GET and POST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Hooks: useReducer, useRef, useMemo, useCallback, Custom hooks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 Management — Redux, Appolo Client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lt-LT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Routing — React Router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16" name="Google Shape;116;gc8177118b2_0_0"/>
          <p:cNvSpPr/>
          <p:nvPr/>
        </p:nvSpPr>
        <p:spPr>
          <a:xfrm>
            <a:off x="6557634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Įvadas į </a:t>
            </a:r>
            <a:r>
              <a:rPr lang="lt-LT" sz="3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React.js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p3"/>
          <p:cNvSpPr txBox="1"/>
          <p:nvPr>
            <p:ph idx="2" type="body"/>
          </p:nvPr>
        </p:nvSpPr>
        <p:spPr>
          <a:xfrm>
            <a:off x="480400" y="2671875"/>
            <a:ext cx="5910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Kas yra React.js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„React“ yra „JavaScript“ biblioteka, skirta kurti vartotojo sąsajas.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„React“ naudojama kuriant vieno puslapio programas </a:t>
            </a:r>
            <a:r>
              <a:rPr i="1" lang="lt-LT"/>
              <a:t>(“Singe Page Appliations”)</a:t>
            </a:r>
            <a:r>
              <a:rPr lang="lt-LT"/>
              <a:t> ir kelių puslapių programas.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„Reac</a:t>
            </a:r>
            <a:r>
              <a:rPr lang="lt-LT"/>
              <a:t>t</a:t>
            </a:r>
            <a:r>
              <a:rPr lang="lt-LT"/>
              <a:t>“ leidžia mums sukurti daugkartinius vartotojo sąsajos komponentus.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975" y="1695138"/>
            <a:ext cx="4879100" cy="45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c04d1455_0_2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0" name="Google Shape;130;gc6c04d1455_0_25"/>
          <p:cNvSpPr/>
          <p:nvPr/>
        </p:nvSpPr>
        <p:spPr>
          <a:xfrm>
            <a:off x="480391" y="2023487"/>
            <a:ext cx="8663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chemeClr val="lt1"/>
                </a:solidFill>
              </a:rPr>
              <a:t>Nurodykite, kiek pateiktame dizaine yra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chemeClr val="lt1"/>
                </a:solidFill>
              </a:rPr>
              <a:t>komponentų ir pakomentuokite juos: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1" name="Google Shape;131;gc6c04d1455_0_2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c6c04d145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974" y="1506425"/>
            <a:ext cx="5409999" cy="45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c04d1455_0_7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JavaScript frameworks</a:t>
            </a:r>
            <a:endParaRPr/>
          </a:p>
        </p:txBody>
      </p:sp>
      <p:sp>
        <p:nvSpPr>
          <p:cNvPr id="138" name="Google Shape;138;gc6c04d1455_0_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9" name="Google Shape;139;gc6c04d1455_0_7"/>
          <p:cNvSpPr txBox="1"/>
          <p:nvPr>
            <p:ph idx="2" type="body"/>
          </p:nvPr>
        </p:nvSpPr>
        <p:spPr>
          <a:xfrm>
            <a:off x="480391" y="2671868"/>
            <a:ext cx="79404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React.js: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https://reactjs.org/</a:t>
            </a:r>
            <a:r>
              <a:rPr lang="lt-LT"/>
              <a:t>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Angular: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https://angular.io/</a:t>
            </a:r>
            <a:r>
              <a:rPr lang="lt-LT"/>
              <a:t>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Vue.js: </a:t>
            </a:r>
            <a:r>
              <a:rPr lang="lt-LT" u="sng">
                <a:solidFill>
                  <a:schemeClr val="hlink"/>
                </a:solidFill>
                <a:hlinkClick r:id="rId5"/>
              </a:rPr>
              <a:t>https://vuejs.org/</a:t>
            </a:r>
            <a:r>
              <a:rPr lang="lt-LT"/>
              <a:t>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Svelte: </a:t>
            </a:r>
            <a:r>
              <a:rPr lang="lt-LT" u="sng">
                <a:solidFill>
                  <a:schemeClr val="hlink"/>
                </a:solidFill>
                <a:hlinkClick r:id="rId6"/>
              </a:rPr>
              <a:t>https://svelte.dev/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kiti…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40" name="Google Shape;140;gc6c04d1455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17950" y="5775075"/>
            <a:ext cx="1503525" cy="8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9a0d120a3_0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Įvadas į </a:t>
            </a:r>
            <a:r>
              <a:rPr lang="lt-LT" sz="3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React.js</a:t>
            </a:r>
            <a:endParaRPr/>
          </a:p>
        </p:txBody>
      </p:sp>
      <p:sp>
        <p:nvSpPr>
          <p:cNvPr id="146" name="Google Shape;146;ge9a0d120a3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47" name="Google Shape;147;ge9a0d120a3_0_0"/>
          <p:cNvSpPr txBox="1"/>
          <p:nvPr>
            <p:ph idx="2" type="body"/>
          </p:nvPr>
        </p:nvSpPr>
        <p:spPr>
          <a:xfrm>
            <a:off x="480391" y="2671868"/>
            <a:ext cx="79404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Darbinė aplinka norint naudoti react.js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Node.js (minimum 5.2.0 npm versija);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Naršyklė (Chrome);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Kodo redaktorius (VC code)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React developer tools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 u="sng">
                <a:solidFill>
                  <a:schemeClr val="hlink"/>
                </a:solidFill>
                <a:hlinkClick r:id="rId4"/>
              </a:rPr>
              <a:t>React.js aplinkos: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Create React App (SPA):</a:t>
            </a:r>
            <a:r>
              <a:rPr lang="lt-LT"/>
              <a:t> </a:t>
            </a:r>
            <a:r>
              <a:rPr lang="lt-LT" u="sng">
                <a:solidFill>
                  <a:schemeClr val="hlink"/>
                </a:solidFill>
                <a:hlinkClick r:id="rId5"/>
              </a:rPr>
              <a:t>https://github.com/facebook/create-react-app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Next.js (MPA): </a:t>
            </a:r>
            <a:r>
              <a:rPr lang="lt-LT" u="sng">
                <a:solidFill>
                  <a:schemeClr val="hlink"/>
                </a:solidFill>
                <a:hlinkClick r:id="rId6"/>
              </a:rPr>
              <a:t>https://nextjs.org/</a:t>
            </a:r>
            <a:r>
              <a:rPr lang="lt-LT"/>
              <a:t>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Gatsby.js (MPA / SSG): </a:t>
            </a:r>
            <a:r>
              <a:rPr lang="lt-LT" u="sng">
                <a:solidFill>
                  <a:schemeClr val="hlink"/>
                </a:solidFill>
                <a:hlinkClick r:id="rId7"/>
              </a:rPr>
              <a:t>https://www.gatsbyjs.com/</a:t>
            </a:r>
            <a:r>
              <a:rPr lang="lt-LT"/>
              <a:t>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Custom (susikurkite aplinką pagal poreikį..)</a:t>
            </a:r>
            <a:endParaRPr/>
          </a:p>
        </p:txBody>
      </p:sp>
      <p:pic>
        <p:nvPicPr>
          <p:cNvPr id="148" name="Google Shape;148;ge9a0d120a3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17950" y="5775075"/>
            <a:ext cx="1503525" cy="8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741ae5bf_0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Įvadas į </a:t>
            </a:r>
            <a:r>
              <a:rPr lang="lt-LT" sz="3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React.js</a:t>
            </a:r>
            <a:endParaRPr/>
          </a:p>
        </p:txBody>
      </p:sp>
      <p:sp>
        <p:nvSpPr>
          <p:cNvPr id="154" name="Google Shape;154;g10f741ae5bf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55" name="Google Shape;155;g10f741ae5bf_0_0"/>
          <p:cNvSpPr txBox="1"/>
          <p:nvPr>
            <p:ph idx="2" type="body"/>
          </p:nvPr>
        </p:nvSpPr>
        <p:spPr>
          <a:xfrm>
            <a:off x="480391" y="2671868"/>
            <a:ext cx="79404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lt-LT"/>
              <a:t>„React“</a:t>
            </a:r>
            <a:r>
              <a:rPr b="1" lang="lt-LT"/>
              <a:t> - „JavaScript“ biblioteka, skirta vartotojo patirčiai kurti.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lt-LT"/>
              <a:t>Deklaratyvumas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„React“ leidžia nesudėtingai kurti interaktyvias vartotojo sąsajas. Galite kurti paprastus programos būsenos rodinius (atvaizduojamus elementus), o „React“ efektyviai atnaujins ir pateiks tinkamus komponentus, kai pasikeis jūsų duomenys.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lt-LT"/>
              <a:t>Komponentai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Galite kurti integruotinus komponentus, kurie valdo savo būseną i įgyvendina sudėtingas vartotojo sąsajas.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t-LT"/>
              <a:t>Plačiau, peržiūrėkite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dokumentaciją</a:t>
            </a:r>
            <a:r>
              <a:rPr lang="lt-LT"/>
              <a:t> ir susipažinkime su ja.</a:t>
            </a:r>
            <a:endParaRPr/>
          </a:p>
        </p:txBody>
      </p:sp>
      <p:pic>
        <p:nvPicPr>
          <p:cNvPr id="156" name="Google Shape;156;g10f741ae5b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7950" y="5775075"/>
            <a:ext cx="1503525" cy="8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62" name="Google Shape;162;p7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Reactjs.org</a:t>
            </a:r>
            <a:endParaRPr/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64" name="Google Shape;164;p7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lt-LT"/>
              <a:t>https://reactjs.org/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Create React App</a:t>
            </a:r>
            <a:endParaRPr/>
          </a:p>
        </p:txBody>
      </p:sp>
      <p:sp>
        <p:nvSpPr>
          <p:cNvPr id="166" name="Google Shape;166;p7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lt-LT"/>
              <a:t>https://github.com/facebook/create-react-app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