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1iEBHa8on5NA5nyjkFhcflYE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167eabd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c8167eabd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167eabd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c8167eabd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8546329fc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c8546329fc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167eabd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c8167eabd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c04d145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c6c04d145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create-a-new-react-app.html" TargetMode="External"/><Relationship Id="rId4" Type="http://schemas.openxmlformats.org/officeDocument/2006/relationships/hyperlink" Target="https://github.com/facebook/create-react-app#create-react-app--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docs/introducing-jsx.html" TargetMode="External"/><Relationship Id="rId4" Type="http://schemas.openxmlformats.org/officeDocument/2006/relationships/hyperlink" Target="https://reactjs.org/docs/introducing-jsx.html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react-component.html" TargetMode="External"/><Relationship Id="rId5" Type="http://schemas.openxmlformats.org/officeDocument/2006/relationships/hyperlink" Target="https://reactjs.org/docs/introducing-jsx.html" TargetMode="External"/><Relationship Id="rId6" Type="http://schemas.openxmlformats.org/officeDocument/2006/relationships/hyperlink" Target="https://reactjs.org/docs/typechecking-with-proptypes.html" TargetMode="External"/><Relationship Id="rId7" Type="http://schemas.openxmlformats.org/officeDocument/2006/relationships/hyperlink" Target="https://reactjs.org/docs/state-and-lifecyc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472025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Create React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 txBox="1"/>
          <p:nvPr>
            <p:ph idx="5" type="body"/>
          </p:nvPr>
        </p:nvSpPr>
        <p:spPr>
          <a:xfrm>
            <a:off x="1472025" y="6020275"/>
            <a:ext cx="4235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JSX</a:t>
            </a:r>
            <a:endParaRPr/>
          </a:p>
        </p:txBody>
      </p:sp>
      <p:sp>
        <p:nvSpPr>
          <p:cNvPr id="115" name="Google Shape;115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/>
          <p:nvPr/>
        </p:nvSpPr>
        <p:spPr>
          <a:xfrm>
            <a:off x="409659" y="60411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8177118b2_0_0"/>
          <p:cNvSpPr/>
          <p:nvPr/>
        </p:nvSpPr>
        <p:spPr>
          <a:xfrm>
            <a:off x="409641" y="36550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8177118b2_0_0"/>
          <p:cNvSpPr txBox="1"/>
          <p:nvPr>
            <p:ph idx="2" type="body"/>
          </p:nvPr>
        </p:nvSpPr>
        <p:spPr>
          <a:xfrm>
            <a:off x="1472025" y="36155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Function 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c8177118b2_0_0"/>
          <p:cNvSpPr/>
          <p:nvPr/>
        </p:nvSpPr>
        <p:spPr>
          <a:xfrm>
            <a:off x="410016" y="48480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c8177118b2_0_0"/>
          <p:cNvSpPr txBox="1"/>
          <p:nvPr>
            <p:ph idx="2" type="body"/>
          </p:nvPr>
        </p:nvSpPr>
        <p:spPr>
          <a:xfrm>
            <a:off x="1472025" y="48480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Class 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Create React App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7" name="Google Shape;127;p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React.js paleidimas: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https://reactjs.org/docs/create-a-new-react-app.html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„Create React App“ programa yra patogi aplinka, skirta mokytis „React“, ir tai yra geriausias būdas pradėti kurti naują vieno puslapio programą (SPA).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Plačiau čia: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https://github.com/facebook/create-react-app#create-react-app--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Norint dirbti, būtina įsidiegti Node &gt;= 10.16 ir npm &gt;= 5.6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lt-LT"/>
              <a:t>Paleidimas: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4350" y="4938363"/>
            <a:ext cx="68961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167eabdc_0_8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React.js komponentai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134" name="Google Shape;134;gc8167eabdc_0_8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5" name="Google Shape;135;gc8167eabdc_0_8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Komponentai leidžia suskaidyti vartotojo sąsają į nepriklausomus, daugkartinio naudojimo blokus.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Yra dviejų tipų komponentai: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Funkcijos komponentai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Klasės komponentai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6" name="Google Shape;136;gc8167eabdc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600" y="4285525"/>
            <a:ext cx="2410776" cy="22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c8167eabdc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2450" y="3034575"/>
            <a:ext cx="7841399" cy="35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8167eabdc_0_45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React.js komponentai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143" name="Google Shape;143;gc8167eabdc_0_4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4" name="Google Shape;144;gc8167eabdc_0_45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/>
              <a:t>Klasės komponentai </a:t>
            </a:r>
            <a:r>
              <a:rPr b="1" lang="lt-LT"/>
              <a:t>- Būdas apibrėžti komponentą yra parašyti „JavaScript“ klasę (ES6 klasę)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45" name="Google Shape;145;gc8167eabdc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3788" y="2994375"/>
            <a:ext cx="68865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c8167eabdc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1500" y="4594575"/>
            <a:ext cx="6025450" cy="21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546329fc_3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React.js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ir JSX</a:t>
            </a:r>
            <a:endParaRPr/>
          </a:p>
        </p:txBody>
      </p:sp>
      <p:sp>
        <p:nvSpPr>
          <p:cNvPr id="152" name="Google Shape;152;gc8546329fc_3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53" name="Google Shape;153;gc8546329fc_3_0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/>
              <a:t>Klasės komponentai </a:t>
            </a:r>
            <a:r>
              <a:rPr b="1" lang="lt-LT"/>
              <a:t>- Kodas žemiau yra JSX, ir tai yra „JavaScript“ sintaksės plėtinys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54" name="Google Shape;154;gc8546329f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738" y="3038475"/>
            <a:ext cx="87725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c8546329fc_3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0463" y="3876600"/>
            <a:ext cx="90868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167eabdc_0_34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React.js komponentai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161" name="Google Shape;161;gc8167eabdc_0_3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62" name="Google Shape;162;gc8167eabdc_0_34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/>
              <a:t>Funkcijos komponentai</a:t>
            </a:r>
            <a:r>
              <a:rPr b="1" lang="lt-LT"/>
              <a:t> - Paprasčiausias būdas apibrėžti komponentą yra parašyti „JavaScript“ funkciją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63" name="Google Shape;163;gc8167eabdc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225" y="4336149"/>
            <a:ext cx="6309601" cy="20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c8167eabdc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7075" y="2958563"/>
            <a:ext cx="67246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c04d1455_0_2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70" name="Google Shape;170;gc6c04d1455_0_25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šiuos funkcinius komponentus: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FuncButton - paprastas mygtukas, su tekstu;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FuncDiv - kuris viduje turi h3, p ir FuncButton su tekstu perduotu per props;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šiuos klasių komponentus: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ClassButton - paprastas mygtukas, su tekstu;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ClassDiv - kuris viduje turi h3, p ir ClassButton su tekstu perduotu per props;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 ir atvaizduokite juos (FuncDiv, ClassDiv) App.jsx faile.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c6c04d1455_0_2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komponentai</a:t>
            </a:r>
            <a:endParaRPr/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79" name="Google Shape;179;p7"/>
          <p:cNvSpPr txBox="1"/>
          <p:nvPr>
            <p:ph idx="4" type="body"/>
          </p:nvPr>
        </p:nvSpPr>
        <p:spPr>
          <a:xfrm>
            <a:off x="7370400" y="30868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https://reactjs.org/docs/components-and-props.html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https://reactjs.org/docs/react-component.html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Create React App</a:t>
            </a:r>
            <a:endParaRPr/>
          </a:p>
        </p:txBody>
      </p:sp>
      <p:sp>
        <p:nvSpPr>
          <p:cNvPr id="181" name="Google Shape;181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/>
              <a:t>https://github.com/facebook/create-react-app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00"/>
          </a:p>
        </p:txBody>
      </p:sp>
      <p:sp>
        <p:nvSpPr>
          <p:cNvPr id="182" name="Google Shape;182;p7"/>
          <p:cNvSpPr txBox="1"/>
          <p:nvPr>
            <p:ph idx="2" type="body"/>
          </p:nvPr>
        </p:nvSpPr>
        <p:spPr>
          <a:xfrm>
            <a:off x="3148538" y="39856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ir JSX</a:t>
            </a:r>
            <a:endParaRPr/>
          </a:p>
        </p:txBody>
      </p:sp>
      <p:sp>
        <p:nvSpPr>
          <p:cNvPr id="183" name="Google Shape;183;p7"/>
          <p:cNvSpPr txBox="1"/>
          <p:nvPr>
            <p:ph idx="4" type="body"/>
          </p:nvPr>
        </p:nvSpPr>
        <p:spPr>
          <a:xfrm>
            <a:off x="7370400" y="39856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65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https://reactjs.org/docs/introducing-jsx.html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 txBox="1"/>
          <p:nvPr>
            <p:ph idx="2" type="body"/>
          </p:nvPr>
        </p:nvSpPr>
        <p:spPr>
          <a:xfrm>
            <a:off x="3148538" y="479440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Props and State</a:t>
            </a:r>
            <a:endParaRPr/>
          </a:p>
        </p:txBody>
      </p:sp>
      <p:sp>
        <p:nvSpPr>
          <p:cNvPr id="185" name="Google Shape;185;p7"/>
          <p:cNvSpPr txBox="1"/>
          <p:nvPr>
            <p:ph idx="4" type="body"/>
          </p:nvPr>
        </p:nvSpPr>
        <p:spPr>
          <a:xfrm>
            <a:off x="7370400" y="4794399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lt-LT" sz="1200" u="sng"/>
              <a:t>https://reactjs.org/docs/components-and-props.html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https://reactjs.org/docs/typechecking-with-proptypes.html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/>
              <a:t>https://reactjs.org/docs/react-without-es6.html#declaring-default-props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https://reactjs.org/docs/state-and-lifecycle.html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t/>
            </a:r>
            <a:endParaRPr sz="1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