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iN4EHgWRRTs9pgGfWWTLZ2fVWn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62f9ad65b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362f9ad65b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62f9ad65b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362f9ad65b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62f9ad65b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362f9ad65b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62f9ad65b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362f9ad65b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62f9ad65b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362f9ad65b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62f9ad65b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362f9ad65b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62f9ad65b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362f9ad65b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62f9ad65b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362f9ad65b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62f9ad65b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362f9ad65b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62f9ad65b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362f9ad65b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62f9ad65b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362f9ad65b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62f9ad65b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1362f9ad65b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8546329fc_3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c8546329fc_3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73dc1d9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f73dc1d9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8546329fc_3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c8546329fc_3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89a22fbe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c89a22fbe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89a22fb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c89a22fb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8546329fc_3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c8546329fc_3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f555c2b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10f555c2b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8546329fc_3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c8546329fc_3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8546329fc_3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c8546329fc_3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62f9ad65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362f9ad65b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62f9ad65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362f9ad65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62f9ad65b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362f9ad65b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2f9ad65b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362f9ad65b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62f9ad65b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362f9ad65b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state-and-lifecycle.html" TargetMode="External"/><Relationship Id="rId5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state-and-lifecycle.html" TargetMode="External"/><Relationship Id="rId5" Type="http://schemas.openxmlformats.org/officeDocument/2006/relationships/hyperlink" Target="https://reactjs.org/docs/react-component.html" TargetMode="External"/><Relationship Id="rId6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state-and-lifecycle.html" TargetMode="External"/><Relationship Id="rId5" Type="http://schemas.openxmlformats.org/officeDocument/2006/relationships/hyperlink" Target="https://projects.wojtekmaj.pl/react-lifecycle-methods-diagram/" TargetMode="External"/><Relationship Id="rId6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state-and-lifecycle.html" TargetMode="External"/><Relationship Id="rId5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nt.sc/1wpvdfm" TargetMode="External"/><Relationship Id="rId4" Type="http://schemas.openxmlformats.org/officeDocument/2006/relationships/hyperlink" Target="https://www.figma.com/file/zvgdqNIS3bz9BoUyYhLSjJ/Client-first-Template-6-(Community)?node-id=482%3A1110" TargetMode="External"/><Relationship Id="rId5" Type="http://schemas.openxmlformats.org/officeDocument/2006/relationships/hyperlink" Target="https://unsplash.com/photos/oZOb6z2hWTU" TargetMode="External"/><Relationship Id="rId6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react-component.html" TargetMode="External"/><Relationship Id="rId5" Type="http://schemas.openxmlformats.org/officeDocument/2006/relationships/hyperlink" Target="https://reactjs.org/docs/introducing-jsx.html" TargetMode="External"/><Relationship Id="rId6" Type="http://schemas.openxmlformats.org/officeDocument/2006/relationships/hyperlink" Target="https://reactjs.org/docs/typechecking-with-proptypes.html" TargetMode="External"/><Relationship Id="rId7" Type="http://schemas.openxmlformats.org/officeDocument/2006/relationships/hyperlink" Target="https://reactjs.org/docs/state-and-lifecycl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state-and-lifecycle.htm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state-and-lifecycle.html" TargetMode="External"/><Relationship Id="rId5" Type="http://schemas.openxmlformats.org/officeDocument/2006/relationships/hyperlink" Target="https://reactjs.org/docs/typechecking-with-proptypes.html" TargetMode="External"/><Relationship Id="rId6" Type="http://schemas.openxmlformats.org/officeDocument/2006/relationships/hyperlink" Target="https://reactjs.org/docs/react-without-es6.html#declaring-default-props" TargetMode="External"/><Relationship Id="rId7" Type="http://schemas.openxmlformats.org/officeDocument/2006/relationships/image" Target="../media/image15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pmjs.com/package/prop-type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Įvadas į React.Js karkasą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62f9ad65b_0_5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1362f9ad65b_0_53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82" name="Google Shape;182;g1362f9ad65b_0_53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183" name="Google Shape;183;g1362f9ad65b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807" y="3800175"/>
            <a:ext cx="10277951" cy="12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62f9ad65b_0_6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g1362f9ad65b_0_6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90" name="Google Shape;190;g1362f9ad65b_0_60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191" name="Google Shape;191;g1362f9ad65b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12" y="3771925"/>
            <a:ext cx="7624343" cy="13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62f9ad65b_0_67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1362f9ad65b_0_6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98" name="Google Shape;198;g1362f9ad65b_0_67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199" name="Google Shape;199;g1362f9ad65b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62" y="3800200"/>
            <a:ext cx="8613475" cy="1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62f9ad65b_0_74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g1362f9ad65b_0_74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206" name="Google Shape;206;g1362f9ad65b_0_74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207" name="Google Shape;207;g1362f9ad65b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331" y="3838025"/>
            <a:ext cx="9612925" cy="11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62f9ad65b_0_81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g1362f9ad65b_0_81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214" name="Google Shape;214;g1362f9ad65b_0_81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215" name="Google Shape;215;g1362f9ad65b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82" y="3867200"/>
            <a:ext cx="10029757" cy="11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62f9ad65b_0_88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g1362f9ad65b_0_88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222" name="Google Shape;222;g1362f9ad65b_0_88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223" name="Google Shape;223;g1362f9ad65b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399" y="3712075"/>
            <a:ext cx="5431700" cy="19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62f9ad65b_0_95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1362f9ad65b_0_9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230" name="Google Shape;230;g1362f9ad65b_0_95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231" name="Google Shape;231;g1362f9ad65b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908" y="3731600"/>
            <a:ext cx="8316095" cy="11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62f9ad65b_0_102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g1362f9ad65b_0_10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238" name="Google Shape;238;g1362f9ad65b_0_102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239" name="Google Shape;239;g1362f9ad65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810" y="3761514"/>
            <a:ext cx="9565500" cy="10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62f9ad65b_0_109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g1362f9ad65b_0_109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246" name="Google Shape;246;g1362f9ad65b_0_109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247" name="Google Shape;247;g1362f9ad65b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32" y="3721875"/>
            <a:ext cx="6689550" cy="18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62f9ad65b_0_116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1362f9ad65b_0_116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254" name="Google Shape;254;g1362f9ad65b_0_116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255" name="Google Shape;255;g1362f9ad65b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957" y="3750925"/>
            <a:ext cx="7165150" cy="19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433775" y="255711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Props and State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/>
          <p:nvPr/>
        </p:nvSpPr>
        <p:spPr>
          <a:xfrm>
            <a:off x="409641" y="36550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 txBox="1"/>
          <p:nvPr>
            <p:ph idx="2" type="body"/>
          </p:nvPr>
        </p:nvSpPr>
        <p:spPr>
          <a:xfrm>
            <a:off x="1433400" y="3770986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setState and component lifecycle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62f9ad65b_0_12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g1362f9ad65b_0_123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262" name="Google Shape;262;g1362f9ad65b_0_123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263" name="Google Shape;263;g1362f9ad65b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276" y="3728901"/>
            <a:ext cx="6531425" cy="23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62f9ad65b_0_13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“Declaring Default Props”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g1362f9ad65b_0_13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270" name="Google Shape;270;g1362f9ad65b_0_130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Galite nustatyti numatytąsias savo “props”vertes, priskirdami jas prie “defaultProps” savybės: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1" lang="lt-LT">
                <a:highlight>
                  <a:srgbClr val="F3F3F3"/>
                </a:highlight>
              </a:rPr>
              <a:t>Component.defaultProps = {</a:t>
            </a:r>
            <a:endParaRPr i="1">
              <a:highlight>
                <a:srgbClr val="F3F3F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1" lang="lt-LT">
                <a:highlight>
                  <a:srgbClr val="F3F3F3"/>
                </a:highlight>
              </a:rPr>
              <a:t>	propName: “Hello World”</a:t>
            </a:r>
            <a:endParaRPr i="1">
              <a:highlight>
                <a:srgbClr val="F3F3F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1" lang="lt-LT">
                <a:highlight>
                  <a:srgbClr val="F3F3F3"/>
                </a:highlight>
              </a:rPr>
              <a:t>}</a:t>
            </a:r>
            <a:endParaRPr i="1">
              <a:highlight>
                <a:srgbClr val="F3F3F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271" name="Google Shape;271;g1362f9ad65b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5250" y="3125000"/>
            <a:ext cx="3937124" cy="34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8546329fc_3_35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Props</a:t>
            </a:r>
            <a:r>
              <a:rPr lang="lt-LT"/>
              <a:t> and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State</a:t>
            </a:r>
            <a:endParaRPr/>
          </a:p>
        </p:txBody>
      </p:sp>
      <p:sp>
        <p:nvSpPr>
          <p:cNvPr id="277" name="Google Shape;277;gc8546329fc_3_3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278" name="Google Shape;278;gc8546329fc_3_35"/>
          <p:cNvSpPr txBox="1"/>
          <p:nvPr>
            <p:ph idx="2" type="body"/>
          </p:nvPr>
        </p:nvSpPr>
        <p:spPr>
          <a:xfrm>
            <a:off x="480400" y="2671875"/>
            <a:ext cx="11367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/>
              <a:t>State</a:t>
            </a:r>
            <a:r>
              <a:rPr b="1" lang="lt-LT"/>
              <a:t> - Būsenos objektas yra vieta, kur saugote komponento nuosavybės vertes. Keičiantis būsenos objektui, komponentas vėl pateikiamas.</a:t>
            </a:r>
            <a:endParaRPr b="1"/>
          </a:p>
        </p:txBody>
      </p:sp>
      <p:pic>
        <p:nvPicPr>
          <p:cNvPr id="279" name="Google Shape;279;gc8546329fc_3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475" y="3522450"/>
            <a:ext cx="6959925" cy="27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73dc1d99f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285" name="Google Shape;285;gf73dc1d99f_0_0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Atkurkite žemiau esančią struktūrą, naudodami du komponentus (</a:t>
            </a:r>
            <a:r>
              <a:rPr lang="lt-LT" sz="1600">
                <a:solidFill>
                  <a:schemeClr val="lt1"/>
                </a:solidFill>
              </a:rPr>
              <a:t>stilius, turi atitikti pateiktą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Products - jo viduje bus atvaizduojami Product komponentai su skirtingais duomenimis, kuriuos gaus iš Props;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- galės primti 3 Props (category, name, price).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f73dc1d99f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f73dc1d99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137" y="3072900"/>
            <a:ext cx="10175725" cy="35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8546329fc_3_82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Props</a:t>
            </a:r>
            <a:r>
              <a:rPr lang="lt-LT"/>
              <a:t> and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State</a:t>
            </a:r>
            <a:endParaRPr/>
          </a:p>
        </p:txBody>
      </p:sp>
      <p:sp>
        <p:nvSpPr>
          <p:cNvPr id="293" name="Google Shape;293;gc8546329fc_3_8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294" name="Google Shape;294;gc8546329fc_3_82"/>
          <p:cNvSpPr txBox="1"/>
          <p:nvPr>
            <p:ph idx="2" type="body"/>
          </p:nvPr>
        </p:nvSpPr>
        <p:spPr>
          <a:xfrm>
            <a:off x="480400" y="2671875"/>
            <a:ext cx="11367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>
                <a:solidFill>
                  <a:schemeClr val="hlink"/>
                </a:solidFill>
                <a:hlinkClick r:id="rId5"/>
              </a:rPr>
              <a:t>React.js komponento ciklai: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295" name="Google Shape;295;gc8546329fc_3_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276" y="3178252"/>
            <a:ext cx="8942976" cy="34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89a22fbec_0_2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Props</a:t>
            </a:r>
            <a:r>
              <a:rPr lang="lt-LT"/>
              <a:t> and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State</a:t>
            </a:r>
            <a:endParaRPr/>
          </a:p>
        </p:txBody>
      </p:sp>
      <p:sp>
        <p:nvSpPr>
          <p:cNvPr id="301" name="Google Shape;301;gc89a22fbec_0_23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302" name="Google Shape;302;gc89a22fbec_0_23"/>
          <p:cNvSpPr txBox="1"/>
          <p:nvPr>
            <p:ph idx="2" type="body"/>
          </p:nvPr>
        </p:nvSpPr>
        <p:spPr>
          <a:xfrm>
            <a:off x="480400" y="2671875"/>
            <a:ext cx="11367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React.js komponento ciklai (schema):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303" name="Google Shape;303;gc89a22fbec_0_2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2375" y="3308975"/>
            <a:ext cx="7266376" cy="29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89a22fbec_0_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Props</a:t>
            </a:r>
            <a:r>
              <a:rPr lang="lt-LT"/>
              <a:t> and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State</a:t>
            </a:r>
            <a:endParaRPr/>
          </a:p>
        </p:txBody>
      </p:sp>
      <p:sp>
        <p:nvSpPr>
          <p:cNvPr id="309" name="Google Shape;309;gc89a22fbec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310" name="Google Shape;310;gc89a22fbec_0_0"/>
          <p:cNvSpPr txBox="1"/>
          <p:nvPr>
            <p:ph idx="2" type="body"/>
          </p:nvPr>
        </p:nvSpPr>
        <p:spPr>
          <a:xfrm>
            <a:off x="480400" y="2671875"/>
            <a:ext cx="11367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/>
              <a:t>Palyginkime:</a:t>
            </a:r>
            <a:endParaRPr b="1"/>
          </a:p>
        </p:txBody>
      </p:sp>
      <p:pic>
        <p:nvPicPr>
          <p:cNvPr id="311" name="Google Shape;311;gc89a22fbe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250" y="3060725"/>
            <a:ext cx="7125900" cy="29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8546329fc_3_4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317" name="Google Shape;317;gc8546329fc_3_45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Naudodami React.js, atkurkite šuos du section: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https://prnt.sc/1wpvdfm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(jeigu manote, kad reikia pernaudoti komponentą, sukurkite jį ir atiduokite skirtingus props naujam/papildomam jo atvaizdavimui)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Šriftai ir fonas: randami šiame dizaine: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https://www.figma.com/file/zvgdqNIS3bz9BoUyYhLSjJ/Client-first-Template-6-(Community)?node-id=482%3A1110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(services bloke)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Paveikslėliai: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https://unsplash.com/photos/oZOb6z2hWTU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c8546329fc_3_45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c8546329fc_3_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528" y="4362250"/>
            <a:ext cx="4111250" cy="228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f555c2b78_0_0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lt-LT"/>
              <a:t>Prezentacijos pavadinimas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25" name="Google Shape;325;g10f555c2b78_0_0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komponentai</a:t>
            </a:r>
            <a:endParaRPr/>
          </a:p>
        </p:txBody>
      </p:sp>
      <p:sp>
        <p:nvSpPr>
          <p:cNvPr id="326" name="Google Shape;326;g10f555c2b78_0_0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327" name="Google Shape;327;g10f555c2b78_0_0"/>
          <p:cNvSpPr txBox="1"/>
          <p:nvPr>
            <p:ph idx="4" type="body"/>
          </p:nvPr>
        </p:nvSpPr>
        <p:spPr>
          <a:xfrm>
            <a:off x="7370400" y="30868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https://reactjs.org/docs/components-and-props.html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https://reactjs.org/docs/react-component.html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28" name="Google Shape;328;g10f555c2b78_0_0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Create React App</a:t>
            </a:r>
            <a:endParaRPr/>
          </a:p>
        </p:txBody>
      </p:sp>
      <p:sp>
        <p:nvSpPr>
          <p:cNvPr id="329" name="Google Shape;329;g10f555c2b78_0_0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/>
              <a:t>https://github.com/facebook/create-react-app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t/>
            </a:r>
            <a:endParaRPr sz="1200"/>
          </a:p>
        </p:txBody>
      </p:sp>
      <p:sp>
        <p:nvSpPr>
          <p:cNvPr id="330" name="Google Shape;330;g10f555c2b78_0_0"/>
          <p:cNvSpPr txBox="1"/>
          <p:nvPr>
            <p:ph idx="2" type="body"/>
          </p:nvPr>
        </p:nvSpPr>
        <p:spPr>
          <a:xfrm>
            <a:off x="3148538" y="39856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ir JSX</a:t>
            </a:r>
            <a:endParaRPr/>
          </a:p>
        </p:txBody>
      </p:sp>
      <p:sp>
        <p:nvSpPr>
          <p:cNvPr id="331" name="Google Shape;331;g10f555c2b78_0_0"/>
          <p:cNvSpPr txBox="1"/>
          <p:nvPr>
            <p:ph idx="4" type="body"/>
          </p:nvPr>
        </p:nvSpPr>
        <p:spPr>
          <a:xfrm>
            <a:off x="7370400" y="39856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65"/>
              <a:buNone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https://reactjs.org/docs/introducing-jsx.html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2" name="Google Shape;332;g10f555c2b78_0_0"/>
          <p:cNvSpPr txBox="1"/>
          <p:nvPr>
            <p:ph idx="2" type="body"/>
          </p:nvPr>
        </p:nvSpPr>
        <p:spPr>
          <a:xfrm>
            <a:off x="3148538" y="479440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Props and State</a:t>
            </a:r>
            <a:endParaRPr/>
          </a:p>
        </p:txBody>
      </p:sp>
      <p:sp>
        <p:nvSpPr>
          <p:cNvPr id="333" name="Google Shape;333;g10f555c2b78_0_0"/>
          <p:cNvSpPr txBox="1"/>
          <p:nvPr>
            <p:ph idx="4" type="body"/>
          </p:nvPr>
        </p:nvSpPr>
        <p:spPr>
          <a:xfrm>
            <a:off x="7370400" y="4794399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lt-LT" sz="1200" u="sng"/>
              <a:t>https://reactjs.org/docs/components-and-props.html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https://reactjs.org/docs/typechecking-with-proptypes.html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/>
              <a:t>https://reactjs.org/docs/react-without-es6.html#declaring-default-props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https://reactjs.org/docs/state-and-lifecycle.html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t/>
            </a:r>
            <a:endParaRPr sz="12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8546329fc_3_15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Props</a:t>
            </a:r>
            <a:r>
              <a:rPr lang="lt-LT"/>
              <a:t> and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State</a:t>
            </a:r>
            <a:endParaRPr/>
          </a:p>
        </p:txBody>
      </p:sp>
      <p:sp>
        <p:nvSpPr>
          <p:cNvPr id="122" name="Google Shape;122;gc8546329fc_3_1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3" name="Google Shape;123;gc8546329fc_3_15"/>
          <p:cNvSpPr txBox="1"/>
          <p:nvPr>
            <p:ph idx="2" type="body"/>
          </p:nvPr>
        </p:nvSpPr>
        <p:spPr>
          <a:xfrm>
            <a:off x="480400" y="2671875"/>
            <a:ext cx="11367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/>
              <a:t>Props</a:t>
            </a:r>
            <a:r>
              <a:rPr b="1" lang="lt-LT"/>
              <a:t> - Konceptualiai komponentai yra tarsi „JavaScript“ funkcijos. Jie priima savavališkus įvadus (vadinamus „props“) ir grąžina „React“ elementus, apibūdinančius, kas turėtų pasirodyti ekrane.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124" name="Google Shape;124;gc8546329fc_3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125" y="3458201"/>
            <a:ext cx="4775801" cy="8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c8546329fc_3_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1875" y="4546625"/>
            <a:ext cx="4586300" cy="14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c8546329fc_3_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43397" y="3410250"/>
            <a:ext cx="4890471" cy="11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c8546329fc_3_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22563" y="4523100"/>
            <a:ext cx="3817999" cy="13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8546329fc_3_62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Props</a:t>
            </a:r>
            <a:r>
              <a:rPr lang="lt-LT"/>
              <a:t> and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State</a:t>
            </a:r>
            <a:endParaRPr/>
          </a:p>
        </p:txBody>
      </p:sp>
      <p:sp>
        <p:nvSpPr>
          <p:cNvPr id="133" name="Google Shape;133;gc8546329fc_3_6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4" name="Google Shape;134;gc8546329fc_3_62"/>
          <p:cNvSpPr txBox="1"/>
          <p:nvPr>
            <p:ph idx="2" type="body"/>
          </p:nvPr>
        </p:nvSpPr>
        <p:spPr>
          <a:xfrm>
            <a:off x="480400" y="2671875"/>
            <a:ext cx="11367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/>
              <a:t>Props</a:t>
            </a:r>
            <a:r>
              <a:rPr b="1" lang="lt-LT"/>
              <a:t> - Konceptualiai komponentai yra tarsi „JavaScript“ funkcijos. Jie priima savavališkus įvadus (vadinamus „props“) ir grąžina „React“ elementus, apibūdinančius, kas turėtų pasirodyti ekrane.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Duomenų tipų tikrinimas naudojant “</a:t>
            </a:r>
            <a:r>
              <a:rPr b="1" lang="lt-LT" u="sng">
                <a:solidFill>
                  <a:schemeClr val="hlink"/>
                </a:solidFill>
                <a:hlinkClick r:id="rId5"/>
              </a:rPr>
              <a:t>PropTypes</a:t>
            </a:r>
            <a:r>
              <a:rPr b="1" lang="lt-LT"/>
              <a:t>”	Numatytųjų “</a:t>
            </a:r>
            <a:r>
              <a:rPr b="1" lang="lt-LT" u="sng">
                <a:solidFill>
                  <a:schemeClr val="hlink"/>
                </a:solidFill>
                <a:hlinkClick r:id="rId6"/>
              </a:rPr>
              <a:t>Props</a:t>
            </a:r>
            <a:r>
              <a:rPr b="1" lang="lt-LT"/>
              <a:t>” deklaravimas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135" name="Google Shape;135;gc8546329fc_3_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5194" y="4334369"/>
            <a:ext cx="4963700" cy="17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c8546329fc_3_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11375" y="4487725"/>
            <a:ext cx="6439475" cy="1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62f9ad65b_0_19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g1362f9ad65b_0_19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43" name="Google Shape;143;g1362f9ad65b_0_19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lt-LT"/>
              <a:t>„PropTypes“ yra mechanizmas, užtikrinantis, kad komponentai naudoja ir perduoda tinkamus duomenų tipus.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/>
              <a:t>Statinis VS Dinaminis 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Statinis - kai duomenų tipas, susietas su kintamuoju.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Dinaminis - kai duomenu tipas, susietas su verte.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62f9ad65b_0_25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1362f9ad65b_0_2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50" name="Google Shape;150;g1362f9ad65b_0_25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Norint naudoti PropType visų pirma reikia </a:t>
            </a:r>
            <a:r>
              <a:rPr b="1" lang="lt-LT" u="sng">
                <a:solidFill>
                  <a:schemeClr val="hlink"/>
                </a:solidFill>
                <a:hlinkClick r:id="rId3"/>
              </a:rPr>
              <a:t>įsirašyti “prop-types” biblioteką</a:t>
            </a:r>
            <a:r>
              <a:rPr b="1" lang="lt-LT"/>
              <a:t>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1" lang="lt-LT">
                <a:highlight>
                  <a:srgbClr val="F3F3F3"/>
                </a:highlight>
              </a:rPr>
              <a:t>npm install prop-types</a:t>
            </a:r>
            <a:endParaRPr i="1">
              <a:highlight>
                <a:srgbClr val="F3F3F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51" name="Google Shape;151;g1362f9ad65b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1663" y="3740038"/>
            <a:ext cx="36290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362f9ad65b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088" y="3720988"/>
            <a:ext cx="37814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62f9ad65b_0_3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g1362f9ad65b_0_33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59" name="Google Shape;159;g1362f9ad65b_0_33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i="1"/>
          </a:p>
        </p:txBody>
      </p:sp>
      <p:pic>
        <p:nvPicPr>
          <p:cNvPr id="160" name="Google Shape;160;g1362f9ad65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628" y="3636350"/>
            <a:ext cx="7327899" cy="21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62f9ad65b_0_4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66" name="Google Shape;166;g1362f9ad65b_0_40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Sukurkite komponentą “MathButton”, kuris kaip props priims {text - string (math operator), action - function, numbers - array (off two numbers)} ir bus atvaizduojamas du kartus App.js komponente su tokiu funkcionalumu: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Pirmas “Button”: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Mygtuko teksas: “Show 5 + 6 answer”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Paspaudus mygtuką rodys, jo tekstas pasikeis į: “Answer is 11”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Antras “Button”: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	Mygtuko teksas: “Show 10 - 6 answer”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	Paspaudus mygtuką rodys, jo tekstas pasikeis į: “Answer is 4”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Būtina apsirašyti “MathButton” props tipus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362f9ad65b_0_4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62f9ad65b_0_46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Duomenų tipų tikrinimas naudojant “PropTypes”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g1362f9ad65b_0_46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74" name="Google Shape;174;g1362f9ad65b_0_46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Proptypes naudojimas: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Component.propTypes = {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lt-LT"/>
              <a:t>}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</p:txBody>
      </p:sp>
      <p:pic>
        <p:nvPicPr>
          <p:cNvPr id="175" name="Google Shape;175;g1362f9ad65b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06" y="3704825"/>
            <a:ext cx="8176475" cy="17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