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IWERX8zmiV6BpWBacgye/DJRB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89a22fbe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c89a22fbe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89a22fbec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c89a22fbec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8e18ff448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c8e18ff448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8e18ff44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c8e18ff44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js.org/docs/conditional-rendering.htm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actjs.org/docs/components-and-props.html" TargetMode="External"/><Relationship Id="rId4" Type="http://schemas.openxmlformats.org/officeDocument/2006/relationships/hyperlink" Target="https://reactjs.org/docs/react-component.html" TargetMode="External"/><Relationship Id="rId5" Type="http://schemas.openxmlformats.org/officeDocument/2006/relationships/hyperlink" Target="https://reactjs.org/docs/introducing-jsx.html" TargetMode="External"/><Relationship Id="rId6" Type="http://schemas.openxmlformats.org/officeDocument/2006/relationships/hyperlink" Target="https://reactjs.org/docs/typechecking-with-proptypes.html" TargetMode="External"/><Relationship Id="rId7" Type="http://schemas.openxmlformats.org/officeDocument/2006/relationships/hyperlink" Target="https://reactjs.org/docs/state-and-lifecyc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Įvadas į React.Js karkasą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462925" y="2441161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Conditional rendering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c8177118b2_0_0"/>
          <p:cNvSpPr/>
          <p:nvPr/>
        </p:nvSpPr>
        <p:spPr>
          <a:xfrm>
            <a:off x="410016" y="24411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89a22fbec_0_11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Sąlyginis perteikimas</a:t>
            </a:r>
            <a:endParaRPr/>
          </a:p>
        </p:txBody>
      </p:sp>
      <p:sp>
        <p:nvSpPr>
          <p:cNvPr id="120" name="Google Shape;120;gc89a22fbec_0_11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1" name="Google Shape;121;gc89a22fbec_0_11"/>
          <p:cNvSpPr txBox="1"/>
          <p:nvPr>
            <p:ph idx="2" type="body"/>
          </p:nvPr>
        </p:nvSpPr>
        <p:spPr>
          <a:xfrm>
            <a:off x="480400" y="2671875"/>
            <a:ext cx="113670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Sąlyginis perteikimas (Conditional Rendering) </a:t>
            </a:r>
            <a:r>
              <a:rPr lang="lt-LT"/>
              <a:t>su „React“ veikia taip pat, kaip sąlygos veikia „JavaScript“. Naudokite „JavaScript“ operatorius, pvz., „if“, jei norite sukurti elementus, atstovaujančius dabartinę būseną, ir leiskite „React“ atnaujinti vartotojo sąsają, remiantis jais.</a:t>
            </a:r>
            <a:endParaRPr/>
          </a:p>
        </p:txBody>
      </p:sp>
      <p:pic>
        <p:nvPicPr>
          <p:cNvPr id="122" name="Google Shape;122;gc89a22fbec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1238" y="3390963"/>
            <a:ext cx="88868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89a22fbec_0_33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28" name="Google Shape;128;gc89a22fbec_0_33"/>
          <p:cNvSpPr/>
          <p:nvPr/>
        </p:nvSpPr>
        <p:spPr>
          <a:xfrm>
            <a:off x="480400" y="2023475"/>
            <a:ext cx="111537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Atkurkite žemiau esančią struktūrą, naudodami du komponentus: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Hero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c89a22fbec_0_33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c89a22fbec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557" y="3431025"/>
            <a:ext cx="9180626" cy="25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8e18ff448_0_8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36" name="Google Shape;136;gc8e18ff448_0_8"/>
          <p:cNvSpPr/>
          <p:nvPr/>
        </p:nvSpPr>
        <p:spPr>
          <a:xfrm>
            <a:off x="480400" y="2023475"/>
            <a:ext cx="111537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Naudodami klasių komponentus, atkurkite žemiau pateiktą struktūrą, kuri turi šiuos komponentus: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TopBar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SignUp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roman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kaip props priima spalvos klasę ir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atvaizduojamas kelis kartus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c8e18ff448_0_8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c8e18ff448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7024" y="2725750"/>
            <a:ext cx="5371676" cy="39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8e18ff448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44" name="Google Shape;144;gc8e18ff448_0_0"/>
          <p:cNvSpPr/>
          <p:nvPr/>
        </p:nvSpPr>
        <p:spPr>
          <a:xfrm>
            <a:off x="480400" y="2023475"/>
            <a:ext cx="111537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Sukurkite klasių komponentą pavadinimu “MoodChecker”, kuris savyje turės h2 tag’ą su tekstu, “Kaip jaučiatės?” ir po juo bus 3 button tag’ai su tekstais: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Jaučiuosi prastai :(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Jaučiuosi normaliai : |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Jaučiuosi puikiai :)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Komponento “MoodChecker” h2 tekstas “Kaip jaučiatės?” bus paimamas iš komponenta state objekto savybės pavadinimu “message”;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Vartotojui paspaudus vieną iš button’ų, pakis h2 tag’o states į: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paspaudus “Jaučiuosi prastai :(“ - “Nieko tokio, viskas bus gerai”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paspaudus “Jaučiuosi normaliai : |” - “Gerai, nujaučiu, kad greitu metu jausitės puikiai”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paspaudus “Jaučiuosi puikiai :)” - “Smagu girdėti, taip ir toliau”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c8e18ff448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lt-LT"/>
              <a:t>Prezentacijos pavadinimas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1" name="Google Shape;151;p7"/>
          <p:cNvSpPr txBox="1"/>
          <p:nvPr>
            <p:ph idx="2" type="body"/>
          </p:nvPr>
        </p:nvSpPr>
        <p:spPr>
          <a:xfrm>
            <a:off x="3148538" y="3086884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React.js komponentai</a:t>
            </a:r>
            <a:endParaRPr/>
          </a:p>
        </p:txBody>
      </p:sp>
      <p:sp>
        <p:nvSpPr>
          <p:cNvPr id="152" name="Google Shape;152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53" name="Google Shape;153;p7"/>
          <p:cNvSpPr txBox="1"/>
          <p:nvPr>
            <p:ph idx="4" type="body"/>
          </p:nvPr>
        </p:nvSpPr>
        <p:spPr>
          <a:xfrm>
            <a:off x="7370400" y="3086874"/>
            <a:ext cx="4208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https://reactjs.org/docs/components-and-props.html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https://reactjs.org/docs/react-component.html</a:t>
            </a:r>
            <a:r>
              <a:rPr lang="lt-LT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4" name="Google Shape;154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Create React App</a:t>
            </a:r>
            <a:endParaRPr/>
          </a:p>
        </p:txBody>
      </p:sp>
      <p:sp>
        <p:nvSpPr>
          <p:cNvPr id="155" name="Google Shape;155;p7"/>
          <p:cNvSpPr txBox="1"/>
          <p:nvPr>
            <p:ph idx="7" type="body"/>
          </p:nvPr>
        </p:nvSpPr>
        <p:spPr>
          <a:xfrm>
            <a:off x="7370400" y="2105038"/>
            <a:ext cx="4208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rPr lang="lt-LT" sz="1200"/>
              <a:t>https://github.com/facebook/create-react-app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t/>
            </a:r>
            <a:endParaRPr sz="1200"/>
          </a:p>
        </p:txBody>
      </p:sp>
      <p:sp>
        <p:nvSpPr>
          <p:cNvPr id="156" name="Google Shape;156;p7"/>
          <p:cNvSpPr txBox="1"/>
          <p:nvPr>
            <p:ph idx="2" type="body"/>
          </p:nvPr>
        </p:nvSpPr>
        <p:spPr>
          <a:xfrm>
            <a:off x="3148538" y="3985684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React.js ir JSX</a:t>
            </a:r>
            <a:endParaRPr/>
          </a:p>
        </p:txBody>
      </p:sp>
      <p:sp>
        <p:nvSpPr>
          <p:cNvPr id="157" name="Google Shape;157;p7"/>
          <p:cNvSpPr txBox="1"/>
          <p:nvPr>
            <p:ph idx="4" type="body"/>
          </p:nvPr>
        </p:nvSpPr>
        <p:spPr>
          <a:xfrm>
            <a:off x="7370400" y="3985674"/>
            <a:ext cx="4208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65"/>
              <a:buNone/>
            </a:pPr>
            <a:r>
              <a:rPr lang="lt-LT" sz="1200" u="sng">
                <a:solidFill>
                  <a:schemeClr val="hlink"/>
                </a:solidFill>
                <a:hlinkClick r:id="rId5"/>
              </a:rPr>
              <a:t>https://reactjs.org/docs/introducing-jsx.html</a:t>
            </a:r>
            <a:r>
              <a:rPr lang="lt-LT" sz="1200"/>
              <a:t>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58" name="Google Shape;158;p7"/>
          <p:cNvSpPr txBox="1"/>
          <p:nvPr>
            <p:ph idx="2" type="body"/>
          </p:nvPr>
        </p:nvSpPr>
        <p:spPr>
          <a:xfrm>
            <a:off x="3148538" y="479440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React.js Props and State</a:t>
            </a:r>
            <a:endParaRPr/>
          </a:p>
        </p:txBody>
      </p:sp>
      <p:sp>
        <p:nvSpPr>
          <p:cNvPr id="159" name="Google Shape;159;p7"/>
          <p:cNvSpPr txBox="1"/>
          <p:nvPr>
            <p:ph idx="4" type="body"/>
          </p:nvPr>
        </p:nvSpPr>
        <p:spPr>
          <a:xfrm>
            <a:off x="7370400" y="4794399"/>
            <a:ext cx="4208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rPr lang="lt-LT" sz="1200" u="sng"/>
              <a:t>https://reactjs.org/docs/components-and-props.html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rPr lang="lt-LT" sz="1200" u="sng">
                <a:solidFill>
                  <a:schemeClr val="hlink"/>
                </a:solidFill>
                <a:hlinkClick r:id="rId6"/>
              </a:rPr>
              <a:t>https://reactjs.org/docs/typechecking-with-proptypes.html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rPr lang="lt-LT" sz="1200" u="sng"/>
              <a:t>https://reactjs.org/docs/react-without-es6.html#declaring-default-props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rPr lang="lt-LT" sz="1200" u="sng">
                <a:solidFill>
                  <a:schemeClr val="hlink"/>
                </a:solidFill>
                <a:hlinkClick r:id="rId7"/>
              </a:rPr>
              <a:t>https://reactjs.org/docs/state-and-lifecycle.html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t/>
            </a:r>
            <a:endParaRPr sz="12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