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khs5BBl0aOeltX3cgS4SypcDV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customschemas.google.com/relationships/presentationmetadata" Target="meta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e18ff44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c8e18ff44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39" name="Google Shape;3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7" name="Google Shape;4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71" name="Google Shape;71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er4mmedia.com/wp-content/uploads/2021/11/mk2-2022-IG.jpg" TargetMode="External"/><Relationship Id="rId4" Type="http://schemas.openxmlformats.org/officeDocument/2006/relationships/hyperlink" Target="https://prnt.sc/kbZl-6I9YVFr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react-component.html" TargetMode="External"/><Relationship Id="rId5" Type="http://schemas.openxmlformats.org/officeDocument/2006/relationships/hyperlink" Target="https://reactjs.org/docs/introducing-jsx.html" TargetMode="External"/><Relationship Id="rId6" Type="http://schemas.openxmlformats.org/officeDocument/2006/relationships/hyperlink" Target="https://reactjs.org/docs/typechecking-with-proptypes.html" TargetMode="External"/><Relationship Id="rId7" Type="http://schemas.openxmlformats.org/officeDocument/2006/relationships/hyperlink" Target="https://reactjs.org/docs/state-and-lifecyc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98700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 praktika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e18ff448_0_1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20" name="Google Shape;120;gc8e18ff448_0_15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Naudodami klasių komponentus, atkurkite žemiau pateiktą </a:t>
            </a:r>
            <a:r>
              <a:rPr lang="lt-LT" sz="1600">
                <a:solidFill>
                  <a:schemeClr val="lt1"/>
                </a:solidFill>
              </a:rPr>
              <a:t>&lt;Product /&gt;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komponentą (</a:t>
            </a:r>
            <a:r>
              <a:rPr lang="lt-LT" sz="1600">
                <a:solidFill>
                  <a:schemeClr val="lt1"/>
                </a:solidFill>
              </a:rPr>
              <a:t>kaip class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kuris turi šias savybes, ateinančias iš props: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image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title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price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description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availability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lt-LT" sz="1600">
                <a:solidFill>
                  <a:schemeClr val="lt1"/>
                </a:solidFill>
              </a:rPr>
              <a:t>category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Abu komponentai turi propTypes;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State, kuris nurodo, kiek produktų perkama;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keitimą kur paspaudus +, kiekis padidėja;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State keitimą kur paspaudus -, kiekis mažėja;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&lt;Button/&gt;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komponentą (kaip class),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sukurtą atskirai ir importuojamą</a:t>
            </a:r>
            <a:r>
              <a:rPr lang="lt-LT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Pastaba: viso turi būti du klasių komponentai: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- kuris atvaizduojamas App.js faile;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 - kuris atvaizduojamas Product komponente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Produkto paveikslėlis: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čia</a:t>
            </a:r>
            <a:r>
              <a:rPr lang="lt-LT" sz="1600">
                <a:solidFill>
                  <a:schemeClr val="lt1"/>
                </a:solidFill>
              </a:rPr>
              <a:t> | Šriftas: </a:t>
            </a:r>
            <a:r>
              <a:rPr lang="lt-LT" sz="1600" u="sng">
                <a:solidFill>
                  <a:schemeClr val="hlink"/>
                </a:solidFill>
                <a:hlinkClick r:id="rId4"/>
              </a:rPr>
              <a:t>čia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1" name="Google Shape;121;gc8e18ff448_0_1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c8e18ff448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108" y="2707150"/>
            <a:ext cx="5615701" cy="327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komponentai</a:t>
            </a:r>
            <a:endParaRPr/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0" name="Google Shape;130;p7"/>
          <p:cNvSpPr txBox="1"/>
          <p:nvPr>
            <p:ph idx="4" type="body"/>
          </p:nvPr>
        </p:nvSpPr>
        <p:spPr>
          <a:xfrm>
            <a:off x="7370400" y="30868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https://reactjs.org/docs/components-and-props.html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https://reactjs.org/docs/react-component.html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Create React App</a:t>
            </a:r>
            <a:endParaRPr/>
          </a:p>
        </p:txBody>
      </p:sp>
      <p:sp>
        <p:nvSpPr>
          <p:cNvPr id="132" name="Google Shape;132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/>
              <a:t>https://github.com/facebook/create-react-app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7"/>
          <p:cNvSpPr txBox="1"/>
          <p:nvPr>
            <p:ph idx="2" type="body"/>
          </p:nvPr>
        </p:nvSpPr>
        <p:spPr>
          <a:xfrm>
            <a:off x="3148538" y="39856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ir JSX</a:t>
            </a:r>
            <a:endParaRPr/>
          </a:p>
        </p:txBody>
      </p:sp>
      <p:sp>
        <p:nvSpPr>
          <p:cNvPr id="134" name="Google Shape;134;p7"/>
          <p:cNvSpPr txBox="1"/>
          <p:nvPr>
            <p:ph idx="4" type="body"/>
          </p:nvPr>
        </p:nvSpPr>
        <p:spPr>
          <a:xfrm>
            <a:off x="7370400" y="39856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65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https://reactjs.org/docs/introducing-jsx.html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 txBox="1"/>
          <p:nvPr>
            <p:ph idx="2" type="body"/>
          </p:nvPr>
        </p:nvSpPr>
        <p:spPr>
          <a:xfrm>
            <a:off x="3148538" y="479440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Props and State</a:t>
            </a:r>
            <a:endParaRPr/>
          </a:p>
        </p:txBody>
      </p:sp>
      <p:sp>
        <p:nvSpPr>
          <p:cNvPr id="136" name="Google Shape;136;p7"/>
          <p:cNvSpPr txBox="1"/>
          <p:nvPr>
            <p:ph idx="4" type="body"/>
          </p:nvPr>
        </p:nvSpPr>
        <p:spPr>
          <a:xfrm>
            <a:off x="7370400" y="4794399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lt-LT" sz="1200" u="sng"/>
              <a:t>https://reactjs.org/docs/components-and-props.html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https://reactjs.org/docs/typechecking-with-proptypes.html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/>
              <a:t>https://reactjs.org/docs/react-without-es6.html#declaring-default-props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https://reactjs.org/docs/state-and-lifecycle.html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t/>
            </a:r>
            <a:endParaRPr sz="1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