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pf7CwGI3iro9jfi0fmru82v95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43f2af4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cb43f2af4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52d3100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f52d3100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8c1af6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f18c1af6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39" name="Google Shape;3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7" name="Google Shape;47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8" name="Google Shape;48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hooks-reference.html#useeffect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hooks-reference.html#uselayouteffe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ulma.io/images/bulma-logo.png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signcode.io/react-hooks-handbook-useeffect-hook" TargetMode="External"/><Relationship Id="rId4" Type="http://schemas.openxmlformats.org/officeDocument/2006/relationships/hyperlink" Target="https://dev.to/nibble/what-is-uselayouteffect-hook-and-when-do-you-use-it-3lan" TargetMode="External"/><Relationship Id="rId5" Type="http://schemas.openxmlformats.org/officeDocument/2006/relationships/hyperlink" Target="https://kentcdodds.com/blog/useeffect-vs-uselayouteffect" TargetMode="External"/><Relationship Id="rId6" Type="http://schemas.openxmlformats.org/officeDocument/2006/relationships/hyperlink" Target="https://daveceddia.com/useeffect-vs-uselayouteffect/" TargetMode="External"/><Relationship Id="rId7" Type="http://schemas.openxmlformats.org/officeDocument/2006/relationships/hyperlink" Target="https://dev.to/otamnitram/react-useeffect-cleanup-how-and-when-to-use-it-2hbm" TargetMode="External"/><Relationship Id="rId8" Type="http://schemas.openxmlformats.org/officeDocument/2006/relationships/hyperlink" Target="https://reactjs.org/docs/hooks-referen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 Hooks: “useEffect”, “useLayoutEffect”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1777375" y="24411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 Hooks: “useEffect”, “useLayoutEffect”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 Hooks: “useEffect”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p3"/>
          <p:cNvSpPr txBox="1"/>
          <p:nvPr>
            <p:ph idx="2" type="body"/>
          </p:nvPr>
        </p:nvSpPr>
        <p:spPr>
          <a:xfrm>
            <a:off x="480400" y="2671875"/>
            <a:ext cx="56157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„useEffect</a:t>
            </a:r>
            <a:r>
              <a:rPr lang="lt-LT"/>
              <a:t>“ leidžia atlikti šalutinius funkcijų komponentų efektus (funkcijas aprašytas “useEffect”) viduje: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sukūrus komponentą;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atnaujinus komponento “props” ir/arba “state;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panaikinus komponentą;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5600" y="2358525"/>
            <a:ext cx="51244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43f2af46_0_2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 Hooks: “useLayoutEffect”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cb43f2af46_0_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9" name="Google Shape;129;gcb43f2af46_0_2"/>
          <p:cNvSpPr txBox="1"/>
          <p:nvPr>
            <p:ph idx="2" type="body"/>
          </p:nvPr>
        </p:nvSpPr>
        <p:spPr>
          <a:xfrm>
            <a:off x="480400" y="2671875"/>
            <a:ext cx="111240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“</a:t>
            </a:r>
            <a:r>
              <a:rPr lang="lt-LT" u="sng">
                <a:solidFill>
                  <a:schemeClr val="hlink"/>
                </a:solidFill>
                <a:hlinkClick r:id="rId3"/>
              </a:rPr>
              <a:t>useLayoutEffect</a:t>
            </a:r>
            <a:r>
              <a:rPr lang="lt-LT"/>
              <a:t>” veikimas yra identiškas „useEffect“, tačiau jis suveikia sinchroniškai po visų DOM mutacijų.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lt-LT"/>
              <a:t>Naudokite ”useLayoutEffect”, norėdami iškviesti “side effects” sinchroniškai. 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52d31009e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35" name="Google Shape;135;gf52d31009e_0_0"/>
          <p:cNvSpPr/>
          <p:nvPr/>
        </p:nvSpPr>
        <p:spPr>
          <a:xfrm>
            <a:off x="519150" y="2023475"/>
            <a:ext cx="10820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Atkurkite pateiktą “modal” komponentą.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“Modal” turi būti “reusable” ir atvaizduoti jam perduotą “Modal title” (neprivalomas) bei tarp “separator” brūkšnelių esantį turinį, kuris perduodamas, kaip “children”. “Overlay” (fono tamsumą), bus galima valdyti skaičiais (0-1), perduodant juos per “props”. “Modal” turi gebėti atsirasti paspaudus mygtuką ar kita kitą UI elementą.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Būtina panaudoti: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Portals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PropTypes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Reikalavimai: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Galimi props: “title”, “children”, “onClose”, “overlay”;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Dizainas: atitinka pateiktą.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f52d31009e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f52d31009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575" y="3237225"/>
            <a:ext cx="6064225" cy="27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18c1af651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43" name="Google Shape;143;gf18c1af651_0_0"/>
          <p:cNvSpPr/>
          <p:nvPr/>
        </p:nvSpPr>
        <p:spPr>
          <a:xfrm>
            <a:off x="519150" y="2023475"/>
            <a:ext cx="10820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Atkurkite pateiktą “modal” navigacijos komponentą.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Logotipas matomas visuose puslapiuose, o užėjus pele ant “More” pasirodys </a:t>
            </a:r>
            <a:r>
              <a:rPr lang="lt-LT" sz="1600">
                <a:solidFill>
                  <a:schemeClr val="lt1"/>
                </a:solidFill>
              </a:rPr>
              <a:t>“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submeniu</a:t>
            </a:r>
            <a:r>
              <a:rPr lang="lt-LT" sz="1600">
                <a:solidFill>
                  <a:schemeClr val="lt1"/>
                </a:solidFill>
              </a:rPr>
              <a:t>”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su papildomais puslapiais.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Logotpipas: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https://bulma.io/images/bulma-logo.png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Spalvos: #44D1B1 | #485fc7 | #4a4a4a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18c1af651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f18c1af65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7977" y="4110850"/>
            <a:ext cx="7214500" cy="19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51" name="Google Shape;151;p7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</a:t>
            </a:r>
            <a:endParaRPr/>
          </a:p>
        </p:txBody>
      </p:sp>
      <p:sp>
        <p:nvSpPr>
          <p:cNvPr id="152" name="Google Shape;152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53" name="Google Shape;153;p7"/>
          <p:cNvSpPr txBox="1"/>
          <p:nvPr>
            <p:ph idx="4" type="body"/>
          </p:nvPr>
        </p:nvSpPr>
        <p:spPr>
          <a:xfrm>
            <a:off x="7370400" y="3086875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https://designcode.io/react-hooks-handbook-useeffect-hook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https://dev.to/nibble/what-is-uselayouteffect-hook-and-when-do-you-use-it-3lan</a:t>
            </a:r>
            <a:r>
              <a:rPr lang="lt-LT" sz="1200"/>
              <a:t> 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https://kentcdodds.com/blog/useeffect-vs-uselayouteffect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https://daveceddia.com/useeffect-vs-uselayouteffect/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https://dev.to/otamnitram/react-useeffect-cleanup-how-and-when-to-use-it-2hbm</a:t>
            </a:r>
            <a:r>
              <a:rPr lang="lt-LT" sz="1200"/>
              <a:t> </a:t>
            </a:r>
            <a:endParaRPr sz="1200"/>
          </a:p>
        </p:txBody>
      </p:sp>
      <p:sp>
        <p:nvSpPr>
          <p:cNvPr id="154" name="Google Shape;154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Dokumentacija</a:t>
            </a:r>
            <a:endParaRPr/>
          </a:p>
        </p:txBody>
      </p:sp>
      <p:sp>
        <p:nvSpPr>
          <p:cNvPr id="155" name="Google Shape;155;p7"/>
          <p:cNvSpPr txBox="1"/>
          <p:nvPr>
            <p:ph idx="7" type="body"/>
          </p:nvPr>
        </p:nvSpPr>
        <p:spPr>
          <a:xfrm>
            <a:off x="7430275" y="2005213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 u="sng">
                <a:solidFill>
                  <a:schemeClr val="hlink"/>
                </a:solidFill>
                <a:hlinkClick r:id="rId8"/>
              </a:rPr>
              <a:t>https://reactjs.org/docs/hooks-reference.html</a:t>
            </a:r>
            <a:r>
              <a:rPr lang="lt-LT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