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f9T0HRf4bYaAcXC5qriSSE5HX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b43f2af4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cb43f2af4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323de0d2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f323de0d2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results?search_query=headless+cms" TargetMode="External"/><Relationship Id="rId4" Type="http://schemas.openxmlformats.org/officeDocument/2006/relationships/hyperlink" Target="https://www.sanity.io/blog/headless-cms-explained" TargetMode="External"/><Relationship Id="rId5" Type="http://schemas.openxmlformats.org/officeDocument/2006/relationships/hyperlink" Target="https://www.contentful.com/r/knowledgebase/what-is-headless-cms/" TargetMode="External"/><Relationship Id="rId6" Type="http://schemas.openxmlformats.org/officeDocument/2006/relationships/hyperlink" Target="https://jamstack.org/headless-cms/" TargetMode="External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er4mmedia.com/" TargetMode="External"/><Relationship Id="rId4" Type="http://schemas.openxmlformats.org/officeDocument/2006/relationships/hyperlink" Target="https://per4mmedia.com/" TargetMode="External"/><Relationship Id="rId5" Type="http://schemas.openxmlformats.org/officeDocument/2006/relationships/hyperlink" Target="https://hypeformat.com/" TargetMode="External"/><Relationship Id="rId6" Type="http://schemas.openxmlformats.org/officeDocument/2006/relationships/hyperlink" Target="https://woocommerce.github.io/woocommerce-rest-api-doc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eimos-kortele.lt/wp-json/wp/v2/nuolaidos_lengvatos?per_page=100" TargetMode="External"/><Relationship Id="rId4" Type="http://schemas.openxmlformats.org/officeDocument/2006/relationships/hyperlink" Target="https://seimos-kortele.lt/wp-json/wp/v2/nuolaidos_lengvatos/" TargetMode="External"/><Relationship Id="rId5" Type="http://schemas.openxmlformats.org/officeDocument/2006/relationships/hyperlink" Target="https://per4mmedia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anity.io/blog/headless-cms-explained" TargetMode="External"/><Relationship Id="rId4" Type="http://schemas.openxmlformats.org/officeDocument/2006/relationships/hyperlink" Target="https://www.contentful.com/r/knowledgebase/what-is-headless-cms/" TargetMode="External"/><Relationship Id="rId5" Type="http://schemas.openxmlformats.org/officeDocument/2006/relationships/hyperlink" Target="https://www.youtube.com/results?search_query=headless+cms" TargetMode="External"/><Relationship Id="rId6" Type="http://schemas.openxmlformats.org/officeDocument/2006/relationships/hyperlink" Target="https://www.youtube.com/watch?v=6FnwAbd2SDY&amp;t=762s" TargetMode="External"/><Relationship Id="rId7" Type="http://schemas.openxmlformats.org/officeDocument/2006/relationships/hyperlink" Target="https://www.youtube.com/watch?v=32RP-sG1njE" TargetMode="External"/><Relationship Id="rId8" Type="http://schemas.openxmlformats.org/officeDocument/2006/relationships/hyperlink" Target="https://www.youtube.com/watch?v=YZR6P6Q0tm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3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projektas - Headless CMS + React.js + “Custom Hooks”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/>
          <p:nvPr/>
        </p:nvSpPr>
        <p:spPr>
          <a:xfrm>
            <a:off x="410016" y="24411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8177118b2_0_0"/>
          <p:cNvSpPr txBox="1"/>
          <p:nvPr>
            <p:ph idx="2" type="body"/>
          </p:nvPr>
        </p:nvSpPr>
        <p:spPr>
          <a:xfrm>
            <a:off x="1929775" y="3498450"/>
            <a:ext cx="5535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“Custom Hooks”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gc8177118b2_0_0"/>
          <p:cNvSpPr/>
          <p:nvPr/>
        </p:nvSpPr>
        <p:spPr>
          <a:xfrm>
            <a:off x="410016" y="34984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c8177118b2_0_0"/>
          <p:cNvSpPr txBox="1"/>
          <p:nvPr>
            <p:ph idx="2" type="body"/>
          </p:nvPr>
        </p:nvSpPr>
        <p:spPr>
          <a:xfrm>
            <a:off x="1929775" y="2593550"/>
            <a:ext cx="5535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Headless CMS + React.js + “Custom Hooks”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Headless CMS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3" name="Google Shape;123;p3"/>
          <p:cNvSpPr txBox="1"/>
          <p:nvPr>
            <p:ph idx="2" type="body"/>
          </p:nvPr>
        </p:nvSpPr>
        <p:spPr>
          <a:xfrm>
            <a:off x="480400" y="2671875"/>
            <a:ext cx="58926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“Headless CMS” (turinio valdymo sistema), suteikianti būdą kurti/redaguoti/panaikinti turinį, tačiau vietoj to, kad jūsų turinys būtų susietas su tam tikra išvestimi pačioje sistemoje (“page rendering from CMS”), ji pateikia jūsų turinį kaip duomenis per API.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Plačiau: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lt-LT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https://www.youtube.com/results?search_query=headless+cms</a:t>
            </a:r>
            <a:r>
              <a:rPr lang="lt-LT">
                <a:solidFill>
                  <a:schemeClr val="accent3"/>
                </a:solidFill>
              </a:rPr>
              <a:t> </a:t>
            </a:r>
            <a:endParaRPr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lt-LT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https://www.sanity.io/blog/headless-cms-explained</a:t>
            </a:r>
            <a:r>
              <a:rPr lang="lt-LT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lt-LT" u="sng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https://www.contentful.com/r/knowledgebase/what-is-headless-cms/</a:t>
            </a:r>
            <a:r>
              <a:rPr lang="lt-LT">
                <a:solidFill>
                  <a:schemeClr val="accent3"/>
                </a:solidFill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Sistemos: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6"/>
              </a:rPr>
              <a:t>https://jamstack.org/headless-cms/</a:t>
            </a:r>
            <a:r>
              <a:rPr lang="lt-LT"/>
              <a:t> </a:t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96250" y="2425050"/>
            <a:ext cx="4282475" cy="372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b43f2af46_0_2"/>
          <p:cNvSpPr txBox="1"/>
          <p:nvPr>
            <p:ph type="title"/>
          </p:nvPr>
        </p:nvSpPr>
        <p:spPr>
          <a:xfrm>
            <a:off x="480408" y="137835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Headless CMS + React.js + “Custom Hooks” projektas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gcb43f2af46_0_2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31" name="Google Shape;131;gcb43f2af46_0_2"/>
          <p:cNvSpPr txBox="1"/>
          <p:nvPr>
            <p:ph idx="2" type="body"/>
          </p:nvPr>
        </p:nvSpPr>
        <p:spPr>
          <a:xfrm>
            <a:off x="480400" y="2671875"/>
            <a:ext cx="111240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Yra sukurta el. parduotuvė </a:t>
            </a:r>
            <a:r>
              <a:rPr lang="lt-LT" u="sng">
                <a:solidFill>
                  <a:schemeClr val="hlink"/>
                </a:solidFill>
                <a:hlinkClick r:id="rId3"/>
              </a:rPr>
              <a:t>https://per4mmedia.com/</a:t>
            </a:r>
            <a:r>
              <a:rPr lang="lt-LT"/>
              <a:t> </a:t>
            </a:r>
            <a:r>
              <a:rPr lang="lt-LT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El. parduotuvė veikia “Wordpress CMS” + “Woocommerce” principu.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Praktika su dėstytoju, per4mmedia.com frontend simuliavimas su React.js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Bus kuriama kita parduotuvė (katalogas), kuri naudosis </a:t>
            </a:r>
            <a:r>
              <a:rPr lang="lt-LT" u="sng">
                <a:solidFill>
                  <a:schemeClr val="hlink"/>
                </a:solidFill>
                <a:hlinkClick r:id="rId4"/>
              </a:rPr>
              <a:t>https://per4mmedia.com/</a:t>
            </a:r>
            <a:r>
              <a:rPr lang="lt-LT"/>
              <a:t> </a:t>
            </a:r>
            <a:r>
              <a:rPr lang="lt-LT"/>
              <a:t>turimais produktais (ir informacija apie juos) apie, kuriuos informacija gaus naudojantis REST API.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Prisijungimui/autorizacijai prie </a:t>
            </a:r>
            <a:r>
              <a:rPr lang="lt-LT" u="sng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https://hypeformat.com/</a:t>
            </a:r>
            <a:r>
              <a:rPr lang="lt-LT"/>
              <a:t> </a:t>
            </a:r>
            <a:r>
              <a:rPr lang="lt-LT" u="sng">
                <a:solidFill>
                  <a:schemeClr val="hlink"/>
                </a:solidFill>
                <a:hlinkClick r:id="rId6"/>
              </a:rPr>
              <a:t>“Woocommerce” REST API</a:t>
            </a:r>
            <a:r>
              <a:rPr lang="lt-LT"/>
              <a:t> būtina informacija:</a:t>
            </a:r>
            <a:endParaRPr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Consumer key: ck_4fd9dc37e0a74ed8e7d82967922e3129d0d2292d</a:t>
            </a:r>
            <a:endParaRPr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Consumer secret: cs_4e7e99dc689f144921e3c731a2d05894d597e5f2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23de0d24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37" name="Google Shape;137;gf323de0d24_0_0"/>
          <p:cNvSpPr/>
          <p:nvPr/>
        </p:nvSpPr>
        <p:spPr>
          <a:xfrm>
            <a:off x="519150" y="2023475"/>
            <a:ext cx="108204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Turite endpoints (autentifikacija nen</a:t>
            </a:r>
            <a:r>
              <a:rPr lang="lt-LT" sz="1600">
                <a:solidFill>
                  <a:schemeClr val="lt1"/>
                </a:solidFill>
              </a:rPr>
              <a:t>audojama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https://seimos-kortele.lt/wp-json/wp/v2/nuolaidos_lengvatos?per_page=100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grąžina 100 nuolaidų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https://seimos-kortele.lt/wp-json/wp/v2/nuolaidos_lengvatos/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 - ID vietoje nurodžius nuolaidos id, bus grąžinama konkreti nuolaida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Sukurkite</a:t>
            </a:r>
            <a:r>
              <a:rPr lang="lt-LT" sz="1600">
                <a:solidFill>
                  <a:schemeClr val="lt1"/>
                </a:solidFill>
              </a:rPr>
              <a:t> </a:t>
            </a:r>
            <a:r>
              <a:rPr lang="lt-LT" sz="1600">
                <a:solidFill>
                  <a:schemeClr val="lt1"/>
                </a:solidFill>
              </a:rPr>
              <a:t>tipo aplikaciją, kuri atvaizduos visas nuolaidas ir paspaudus ant konkrečios vieną nuolaidą.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>
                <a:solidFill>
                  <a:schemeClr val="lt1"/>
                </a:solidFill>
              </a:rPr>
              <a:t>Atvaizduojama: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lt-LT" sz="1600">
                <a:solidFill>
                  <a:schemeClr val="lt1"/>
                </a:solidFill>
              </a:rPr>
              <a:t>Nuolaidų katalogo puslapį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(atvaizduojama: logotipas, pavadinimas, trumpas aprašymas);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lt-LT" sz="1600">
                <a:solidFill>
                  <a:schemeClr val="lt1"/>
                </a:solidFill>
              </a:rPr>
              <a:t>Vienos nuolaidos puslapį 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(logotipas, aprašymas, kita informacija)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Pritaikykite </a:t>
            </a:r>
            <a:r>
              <a:rPr lang="lt-LT" sz="1600" u="sng">
                <a:solidFill>
                  <a:schemeClr val="hlink"/>
                </a:solidFill>
                <a:hlinkClick r:id="rId5"/>
              </a:rPr>
              <a:t>https://per4mmedia.com/</a:t>
            </a:r>
            <a:r>
              <a:rPr lang="lt-LT" sz="1600" u="none">
                <a:solidFill>
                  <a:schemeClr val="lt1"/>
                </a:solidFill>
              </a:rPr>
              <a:t> 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t-LT" sz="1600">
                <a:solidFill>
                  <a:schemeClr val="lt1"/>
                </a:solidFill>
              </a:rPr>
              <a:t>simuliacijos 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metu naudotus metodu</a:t>
            </a:r>
            <a:r>
              <a:rPr lang="lt-LT" sz="1600">
                <a:solidFill>
                  <a:schemeClr val="lt1"/>
                </a:solidFill>
              </a:rPr>
              <a:t>s, kataloge rodykite iki 10 nuolaidų, kitos pasiekiamos per “pagination” logiką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f323de0d24_0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44" name="Google Shape;144;p7"/>
          <p:cNvSpPr txBox="1"/>
          <p:nvPr>
            <p:ph idx="2" type="body"/>
          </p:nvPr>
        </p:nvSpPr>
        <p:spPr>
          <a:xfrm>
            <a:off x="3148538" y="362985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Straipsniai</a:t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46" name="Google Shape;146;p7"/>
          <p:cNvSpPr txBox="1"/>
          <p:nvPr>
            <p:ph idx="4" type="body"/>
          </p:nvPr>
        </p:nvSpPr>
        <p:spPr>
          <a:xfrm>
            <a:off x="7370400" y="3629850"/>
            <a:ext cx="42081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3"/>
              </a:rPr>
              <a:t>https://www.sanity.io/blog/headless-cms-explained</a:t>
            </a:r>
            <a:r>
              <a:rPr lang="lt-LT" sz="1200"/>
              <a:t> 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4"/>
              </a:rPr>
              <a:t>https://www.contentful.com/r/knowledgebase/what-is-headless-cms/</a:t>
            </a:r>
            <a:r>
              <a:rPr lang="lt-LT" sz="1200"/>
              <a:t> </a:t>
            </a:r>
            <a:endParaRPr sz="1200"/>
          </a:p>
        </p:txBody>
      </p:sp>
      <p:sp>
        <p:nvSpPr>
          <p:cNvPr id="147" name="Google Shape;147;p7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Video</a:t>
            </a:r>
            <a:endParaRPr/>
          </a:p>
        </p:txBody>
      </p:sp>
      <p:sp>
        <p:nvSpPr>
          <p:cNvPr id="148" name="Google Shape;148;p7"/>
          <p:cNvSpPr txBox="1"/>
          <p:nvPr>
            <p:ph idx="7" type="body"/>
          </p:nvPr>
        </p:nvSpPr>
        <p:spPr>
          <a:xfrm>
            <a:off x="7430275" y="2005235"/>
            <a:ext cx="42081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5"/>
              </a:rPr>
              <a:t>https://www.youtube.com/results?search_query=headless+cms</a:t>
            </a:r>
            <a:r>
              <a:rPr lang="lt-LT" sz="1200"/>
              <a:t> </a:t>
            </a:r>
            <a:endParaRPr sz="1200"/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6"/>
              </a:rPr>
              <a:t>https://www.youtube.com/watch?v=6FnwAbd2SDY&amp;t=762s</a:t>
            </a:r>
            <a:r>
              <a:rPr lang="lt-LT" sz="1200"/>
              <a:t> </a:t>
            </a:r>
            <a:endParaRPr sz="1200"/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7"/>
              </a:rPr>
              <a:t>https://www.youtube.com/watch?v=32RP-sG1njE</a:t>
            </a:r>
            <a:endParaRPr sz="1200"/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8"/>
              </a:rPr>
              <a:t>https://www.youtube.com/watch?v=YZR6P6Q0tmc</a:t>
            </a:r>
            <a:r>
              <a:rPr lang="lt-LT" sz="1200"/>
              <a:t> 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