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AuRk6MOmg/ykj+WpXx8N2u29e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dafe8046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fdafe8046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cc1c483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8cc1c483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49144234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49144234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de3e038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3de3e038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323de0d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f323de0d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8" name="Google Shape;48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dux.js.org/" TargetMode="External"/><Relationship Id="rId4" Type="http://schemas.openxmlformats.org/officeDocument/2006/relationships/hyperlink" Target="https://devhints.io/redux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onplaceholder.typicode.com/us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coiljs.org/" TargetMode="External"/><Relationship Id="rId4" Type="http://schemas.openxmlformats.org/officeDocument/2006/relationships/hyperlink" Target="https://www.youtube.com/watch?v=_ISAA_Jt9kI" TargetMode="External"/><Relationship Id="rId5" Type="http://schemas.openxmlformats.org/officeDocument/2006/relationships/hyperlink" Target="https://recoiljs.org/docs/introduction/installation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-query-v3.tanstack.com/overview" TargetMode="External"/><Relationship Id="rId4" Type="http://schemas.openxmlformats.org/officeDocument/2006/relationships/hyperlink" Target="https://www.youtube.com/watch?v=VtWkSCZX0Ec&amp;list=PLC3y8-rFHvwjTELCrPrcZlo6blLBUspd2" TargetMode="External"/><Relationship Id="rId5" Type="http://schemas.openxmlformats.org/officeDocument/2006/relationships/hyperlink" Target="https://tanstack.com/query/v4/docs/overview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nt.sc/1w2wbem" TargetMode="External"/><Relationship Id="rId4" Type="http://schemas.openxmlformats.org/officeDocument/2006/relationships/hyperlink" Target="https://prnt.sc/1w2wbem" TargetMode="External"/><Relationship Id="rId5" Type="http://schemas.openxmlformats.org/officeDocument/2006/relationships/hyperlink" Target="https://bootstrapmade.com/demo/templates/OnePage/assets/img/hero-bg.jp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.to/workshub/state-management-battle-in-react-2021-hooks-redux-and-recoil-2am0" TargetMode="External"/><Relationship Id="rId4" Type="http://schemas.openxmlformats.org/officeDocument/2006/relationships/hyperlink" Target="https://devhints.io/redux" TargetMode="External"/><Relationship Id="rId5" Type="http://schemas.openxmlformats.org/officeDocument/2006/relationships/hyperlink" Target="https://www.freecodecamp.org/news/redux-for-beginners-the-brain-friendly-guide-to-redux/" TargetMode="External"/><Relationship Id="rId6" Type="http://schemas.openxmlformats.org/officeDocument/2006/relationships/hyperlink" Target="https://labs.tadigital.com/index.php/2020/04/20/getting-started-with-redux/" TargetMode="External"/><Relationship Id="rId7" Type="http://schemas.openxmlformats.org/officeDocument/2006/relationships/hyperlink" Target="https://redux.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Redux / Recoil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762300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Redux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10016" y="34058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762300" y="340580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Recoil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Apie React.js “state” valdymą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p3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/>
              <a:t>React.js state tipai ir jų valdymo įrankiai:</a:t>
            </a:r>
            <a:endParaRPr b="1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Local (state accessible in one or couple related components)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React: useState / useReducer </a:t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Global (state accessible in all application)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React: Context API + useState / useReducer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Redux (third party library) 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Recoil (third party library)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and other third party libraries</a:t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API (state related to data from api)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React Query (third party library)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React: Context API + useState / useReducer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Redux (third party library)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lt-LT"/>
              <a:t>Recoil (third party library)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afe8046c_1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+ Redux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fdafe8046c_1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0" name="Google Shape;130;gfdafe8046c_1_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 u="sng">
                <a:solidFill>
                  <a:schemeClr val="hlink"/>
                </a:solidFill>
                <a:hlinkClick r:id="rId3"/>
              </a:rPr>
              <a:t>“Redux”</a:t>
            </a:r>
            <a:r>
              <a:rPr b="1" lang="lt-LT" sz="2000"/>
              <a:t> yra “global (and / or API) state management” įrankis “React.js” (ir ne tik) aplikacijomis.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000"/>
              <a:t>Diegimas: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 sz="2000">
                <a:highlight>
                  <a:srgbClr val="EFEFEF"/>
                </a:highlight>
              </a:rPr>
              <a:t>npm i redux react-redux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2000"/>
              <a:t>Pagrindiniai žingsniai: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2000" u="sng">
                <a:solidFill>
                  <a:schemeClr val="hlink"/>
                </a:solidFill>
                <a:hlinkClick r:id="rId4"/>
              </a:rPr>
              <a:t>https://devhints.io/redux</a:t>
            </a:r>
            <a:r>
              <a:rPr lang="lt-LT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2000">
              <a:highlight>
                <a:srgbClr val="EFEFEF"/>
              </a:highlight>
            </a:endParaRPr>
          </a:p>
        </p:txBody>
      </p:sp>
      <p:pic>
        <p:nvPicPr>
          <p:cNvPr id="131" name="Google Shape;131;gfdafe8046c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4125" y="3302200"/>
            <a:ext cx="8057551" cy="33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cc1c483e_2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7" name="Google Shape;137;gf8cc1c483e_2_0"/>
          <p:cNvSpPr/>
          <p:nvPr/>
        </p:nvSpPr>
        <p:spPr>
          <a:xfrm>
            <a:off x="519150" y="2023475"/>
            <a:ext cx="85989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Naudodami </a:t>
            </a:r>
            <a:r>
              <a:rPr lang="lt-LT" sz="1600">
                <a:solidFill>
                  <a:schemeClr val="lt1"/>
                </a:solidFill>
              </a:rPr>
              <a:t>R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edux, sukurkite “Users” state.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Reikalavimai: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Būtina sukurti failus (redux aplanke):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usersConstants (jame valdomas užklausa, jos sėkmingas/nesėkmingas atlikimai)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usersReducer (jame aprašomas ir valdomas “User” state)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userActions (jame gaunama “User” informacija ir patalpinama į state)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Būtina sukurti komponentus “Users.jsx”, jame atvaizduoti du mygtukas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“5 users”  - paspaudus ant jos, bus gaunama (atvaizduojama) 5 “Users” (po mygtukais)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“10 users”, - paspaudus ant jos, bus gaunama (atvaizduojama) 10 “Users” (po mygtukais)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https://jsonplaceholder.typicode.com/users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f8cc1c483e_2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9144234c_0_4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+ Recoil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f49144234c_0_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5" name="Google Shape;145;gf49144234c_0_4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 u="sng">
                <a:solidFill>
                  <a:schemeClr val="hlink"/>
                </a:solidFill>
                <a:hlinkClick r:id="rId3"/>
              </a:rPr>
              <a:t>“Recoil”</a:t>
            </a:r>
            <a:r>
              <a:rPr b="1" lang="lt-LT" sz="2000"/>
              <a:t> yra “global state management” įrankis “React.js” aplikacijoms.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2000"/>
              <a:t>Kodėl atsirado Recoil poreikis: </a:t>
            </a:r>
            <a:r>
              <a:rPr b="1" lang="lt-LT" sz="2000" u="sng">
                <a:solidFill>
                  <a:schemeClr val="hlink"/>
                </a:solidFill>
                <a:hlinkClick r:id="rId4"/>
              </a:rPr>
              <a:t>https://www.youtube.com/watch?v=_ISAA_Jt9kI</a:t>
            </a:r>
            <a:r>
              <a:rPr b="1" lang="lt-LT" sz="2000"/>
              <a:t> 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000"/>
              <a:t>Diegimas: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 sz="2000">
                <a:highlight>
                  <a:srgbClr val="EFEFEF"/>
                </a:highlight>
              </a:rPr>
              <a:t>npm install recoil</a:t>
            </a:r>
            <a:endParaRPr i="1" sz="20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20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2000">
                <a:highlight>
                  <a:schemeClr val="lt1"/>
                </a:highlight>
              </a:rPr>
              <a:t>Paanizuokime dokumentaciją: </a:t>
            </a:r>
            <a:r>
              <a:rPr lang="lt-LT" sz="2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https://recoiljs.org/docs/introduction/installation</a:t>
            </a:r>
            <a:r>
              <a:rPr lang="lt-LT" sz="2000">
                <a:highlight>
                  <a:schemeClr val="lt1"/>
                </a:highlight>
              </a:rPr>
              <a:t> </a:t>
            </a:r>
            <a:endParaRPr sz="2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2000">
              <a:highlight>
                <a:srgbClr val="EFEFEF"/>
              </a:highlight>
            </a:endParaRPr>
          </a:p>
        </p:txBody>
      </p:sp>
      <p:pic>
        <p:nvPicPr>
          <p:cNvPr id="146" name="Google Shape;146;gf49144234c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0816" y="5140800"/>
            <a:ext cx="28575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e3e038a0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Papildomai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13de3e038a0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53" name="Google Shape;153;g13de3e038a0_0_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2000">
                <a:highlight>
                  <a:schemeClr val="dk2"/>
                </a:highlight>
              </a:rPr>
              <a:t>“API state management” įrankiai:</a:t>
            </a:r>
            <a:endParaRPr sz="2000">
              <a:highlight>
                <a:schemeClr val="dk2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lt-LT" sz="2000">
                <a:highlight>
                  <a:schemeClr val="dk2"/>
                </a:highlight>
              </a:rPr>
              <a:t>React Query:</a:t>
            </a:r>
            <a:endParaRPr sz="2000">
              <a:highlight>
                <a:schemeClr val="dk2"/>
              </a:highlight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lt-LT" sz="2000" u="sng">
                <a:solidFill>
                  <a:schemeClr val="hlink"/>
                </a:solidFill>
                <a:highlight>
                  <a:schemeClr val="dk2"/>
                </a:highlight>
                <a:hlinkClick r:id="rId3"/>
              </a:rPr>
              <a:t>Dokumentacija</a:t>
            </a:r>
            <a:r>
              <a:rPr lang="lt-LT" sz="2000">
                <a:highlight>
                  <a:schemeClr val="dk2"/>
                </a:highlight>
              </a:rPr>
              <a:t>;</a:t>
            </a:r>
            <a:endParaRPr sz="2000">
              <a:highlight>
                <a:schemeClr val="dk2"/>
              </a:highlight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lt-LT" sz="2000" u="sng">
                <a:solidFill>
                  <a:schemeClr val="hlink"/>
                </a:solidFill>
                <a:highlight>
                  <a:schemeClr val="dk2"/>
                </a:highlight>
                <a:hlinkClick r:id="rId4"/>
              </a:rPr>
              <a:t>Video tutorial series (rekomenduojama)</a:t>
            </a:r>
            <a:r>
              <a:rPr lang="lt-LT" sz="2000">
                <a:highlight>
                  <a:schemeClr val="dk2"/>
                </a:highlight>
              </a:rPr>
              <a:t>.</a:t>
            </a:r>
            <a:endParaRPr sz="2000">
              <a:highlight>
                <a:schemeClr val="dk2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lt-LT" sz="2000">
                <a:highlight>
                  <a:schemeClr val="dk2"/>
                </a:highlight>
              </a:rPr>
              <a:t>Tanstack:</a:t>
            </a:r>
            <a:endParaRPr sz="2000">
              <a:highlight>
                <a:schemeClr val="dk2"/>
              </a:highlight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lt-LT" sz="2000" u="sng">
                <a:solidFill>
                  <a:schemeClr val="hlink"/>
                </a:solidFill>
                <a:highlight>
                  <a:schemeClr val="dk2"/>
                </a:highlight>
                <a:hlinkClick r:id="rId5"/>
              </a:rPr>
              <a:t>Dokumentacija</a:t>
            </a:r>
            <a:r>
              <a:rPr lang="lt-LT" sz="2000">
                <a:highlight>
                  <a:schemeClr val="dk2"/>
                </a:highlight>
              </a:rPr>
              <a:t>.</a:t>
            </a:r>
            <a:endParaRPr sz="2000">
              <a:highlight>
                <a:schemeClr val="dk2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2"/>
              </a:highlight>
            </a:endParaRPr>
          </a:p>
        </p:txBody>
      </p:sp>
      <p:pic>
        <p:nvPicPr>
          <p:cNvPr id="154" name="Google Shape;154;g13de3e038a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066" y="5336050"/>
            <a:ext cx="48482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23de0d24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60" name="Google Shape;160;gf323de0d24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Kuriama vieno puslapio svetainė. Turite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dizainą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ir turite užduotį per šiandien atkurti šiuos blokus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Navigation* (Font: “Open Sans”, 14px, Color (#16507b | #2487ce))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Hero* (Font: “Poppins”, “Raleway” Color (#124265,  #5e5e5e))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Services (Fonts: “Raleway”, “Open Sans”, Color (#2487ce | #444444))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*Mygtuko fono spalva: #2487ce (Font: “Raleway”)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Papildoma informacija: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DIzainas: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https://prnt.sc/1w2wbem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image: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https://bootstrapmade.com/demo/templates/OnePage/assets/img/hero-bg.jpg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f323de0d24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67" name="Google Shape;167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69" name="Google Shape;169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https://dev.to/workshub/state-management-battle-in-react-2021-hooks-redux-and-recoil-2am0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https://devhints.io/redux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https://www.freecodecamp.org/news/redux-for-beginners-the-brain-friendly-guide-to-redux/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https://labs.tadigital.com/index.php/2020/04/20/getting-started-with-redux/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</p:txBody>
      </p:sp>
      <p:sp>
        <p:nvSpPr>
          <p:cNvPr id="170" name="Google Shape;170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Video</a:t>
            </a:r>
            <a:endParaRPr/>
          </a:p>
        </p:txBody>
      </p:sp>
      <p:sp>
        <p:nvSpPr>
          <p:cNvPr id="171" name="Google Shape;171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https://redux.js.org/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