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Montserrat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wJpKYVLE8zM7FDs7NHEvSmV5m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customschemas.google.com/relationships/presentationmetadata" Target="meta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376e02287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f376e02287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9" name="Google Shape;49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1" name="Google Shape;71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72" name="Google Shape;72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rello.com/" TargetMode="External"/><Relationship Id="rId4" Type="http://schemas.openxmlformats.org/officeDocument/2006/relationships/hyperlink" Target="https://github.com/" TargetMode="External"/><Relationship Id="rId5" Type="http://schemas.openxmlformats.org/officeDocument/2006/relationships/hyperlink" Target="https://www.figma.com/file/zvgdqNIS3bz9BoUyYhLSjJ/Client-first-Template-6-(Community)?node-id=482%3A72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phppamokos.lt/php-kursas/darbas-su-versiju-kontroles-sistema-git/9" TargetMode="External"/><Relationship Id="rId4" Type="http://schemas.openxmlformats.org/officeDocument/2006/relationships/hyperlink" Target="https://www.youtube.com/watch?v=RGOj5yH7evk" TargetMode="External"/><Relationship Id="rId5" Type="http://schemas.openxmlformats.org/officeDocument/2006/relationships/hyperlink" Target="http://www.agile.lt/uploads/editor/file/Scrum_gidas.pdf" TargetMode="External"/><Relationship Id="rId6" Type="http://schemas.openxmlformats.org/officeDocument/2006/relationships/hyperlink" Target="http://www.agile.lt/straipsnis/agile-projektu-valdymas-41" TargetMode="External"/><Relationship Id="rId7" Type="http://schemas.openxmlformats.org/officeDocument/2006/relationships/hyperlink" Target="https://www.youtube.com/watch?v=9TycLR0TqFA" TargetMode="External"/><Relationship Id="rId8" Type="http://schemas.openxmlformats.org/officeDocument/2006/relationships/hyperlink" Target="https://www.youtube.com/watch?v=vuBFzAdaHD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3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+ Node.js / Trello + Github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Ernestas Rutkauskas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402" y="1371700"/>
            <a:ext cx="61059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Per šias paskaitas išmoksite</a:t>
            </a:r>
            <a:endParaRPr/>
          </a:p>
        </p:txBody>
      </p:sp>
      <p:sp>
        <p:nvSpPr>
          <p:cNvPr id="113" name="Google Shape;113;gc8177118b2_0_0"/>
          <p:cNvSpPr/>
          <p:nvPr/>
        </p:nvSpPr>
        <p:spPr>
          <a:xfrm>
            <a:off x="410016" y="24411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c8177118b2_0_0"/>
          <p:cNvSpPr txBox="1"/>
          <p:nvPr>
            <p:ph idx="2" type="body"/>
          </p:nvPr>
        </p:nvSpPr>
        <p:spPr>
          <a:xfrm>
            <a:off x="1939475" y="2441150"/>
            <a:ext cx="5535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gc8177118b2_0_0"/>
          <p:cNvSpPr/>
          <p:nvPr/>
        </p:nvSpPr>
        <p:spPr>
          <a:xfrm>
            <a:off x="410016" y="36896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c8177118b2_0_0"/>
          <p:cNvSpPr txBox="1"/>
          <p:nvPr>
            <p:ph idx="2" type="body"/>
          </p:nvPr>
        </p:nvSpPr>
        <p:spPr>
          <a:xfrm>
            <a:off x="1939475" y="3689650"/>
            <a:ext cx="5535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Github + Trello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376e02287_0_20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React.js / Trello + Github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gf376e02287_0_2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23" name="Google Shape;123;gf376e02287_0_20"/>
          <p:cNvSpPr txBox="1"/>
          <p:nvPr>
            <p:ph idx="2" type="body"/>
          </p:nvPr>
        </p:nvSpPr>
        <p:spPr>
          <a:xfrm>
            <a:off x="480400" y="2671875"/>
            <a:ext cx="108009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 sz="2000"/>
              <a:t>Naudojamos technologijos:</a:t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lt-LT" sz="2000"/>
              <a:t>Projekto valdymas: </a:t>
            </a:r>
            <a:r>
              <a:rPr b="1" lang="lt-LT" sz="2000" u="sng">
                <a:solidFill>
                  <a:schemeClr val="hlink"/>
                </a:solidFill>
                <a:hlinkClick r:id="rId3"/>
              </a:rPr>
              <a:t>https://trello.com/</a:t>
            </a:r>
            <a:r>
              <a:rPr b="1" lang="lt-LT" sz="2000"/>
              <a:t> </a:t>
            </a:r>
            <a:r>
              <a:rPr lang="lt-LT" sz="2000"/>
              <a:t>(Agile / Scrum)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lt-LT" sz="2000"/>
              <a:t>Kodo versijavimas: </a:t>
            </a:r>
            <a:r>
              <a:rPr b="1" lang="lt-LT" sz="2000" u="sng">
                <a:solidFill>
                  <a:schemeClr val="hlink"/>
                </a:solidFill>
                <a:hlinkClick r:id="rId4"/>
              </a:rPr>
              <a:t>https://github.com/</a:t>
            </a:r>
            <a:r>
              <a:rPr b="1" lang="lt-LT" sz="2000"/>
              <a:t> </a:t>
            </a:r>
            <a:r>
              <a:rPr lang="lt-LT" sz="2000"/>
              <a:t>(Prod / Dev / feature / bugfix branches)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lt-LT" sz="2000"/>
              <a:t>Dizainas*: </a:t>
            </a:r>
            <a:r>
              <a:rPr b="1" lang="lt-LT" sz="2000" u="sng">
                <a:solidFill>
                  <a:schemeClr val="hlink"/>
                </a:solidFill>
                <a:hlinkClick r:id="rId5"/>
              </a:rPr>
              <a:t>čia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/>
              <a:t>*kurį reikia atkurti laikantis projekto valdymo ir kodo versijavimo taisyklių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451866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29" name="Google Shape;129;p7"/>
          <p:cNvSpPr txBox="1"/>
          <p:nvPr>
            <p:ph idx="2" type="body"/>
          </p:nvPr>
        </p:nvSpPr>
        <p:spPr>
          <a:xfrm>
            <a:off x="3148538" y="362985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Kodo versijavimas (Git ir GitHub)</a:t>
            </a:r>
            <a:endParaRPr/>
          </a:p>
        </p:txBody>
      </p:sp>
      <p:sp>
        <p:nvSpPr>
          <p:cNvPr id="130" name="Google Shape;130;p7"/>
          <p:cNvSpPr txBox="1"/>
          <p:nvPr>
            <p:ph type="title"/>
          </p:nvPr>
        </p:nvSpPr>
        <p:spPr>
          <a:xfrm>
            <a:off x="451866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31" name="Google Shape;131;p7"/>
          <p:cNvSpPr txBox="1"/>
          <p:nvPr>
            <p:ph idx="4" type="body"/>
          </p:nvPr>
        </p:nvSpPr>
        <p:spPr>
          <a:xfrm>
            <a:off x="7370400" y="3629850"/>
            <a:ext cx="42081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3"/>
              </a:rPr>
              <a:t>http://phppamokos.lt/php-kursas/darbas-su-versiju-kontroles-sistema-git/9</a:t>
            </a:r>
            <a:r>
              <a:rPr lang="lt-LT" sz="1200"/>
              <a:t>  (lietuvių kalba online kursas)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4"/>
              </a:rPr>
              <a:t>https://www.youtube.com/watch?v=RGOj5yH7evk</a:t>
            </a:r>
            <a:r>
              <a:rPr lang="lt-LT" sz="1200"/>
              <a:t>  (video)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200"/>
          </a:p>
        </p:txBody>
      </p:sp>
      <p:sp>
        <p:nvSpPr>
          <p:cNvPr id="132" name="Google Shape;132;p7"/>
          <p:cNvSpPr txBox="1"/>
          <p:nvPr>
            <p:ph idx="5" type="body"/>
          </p:nvPr>
        </p:nvSpPr>
        <p:spPr>
          <a:xfrm>
            <a:off x="3148538" y="210719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Projektų valdymas (Agile + Scrum)</a:t>
            </a:r>
            <a:endParaRPr/>
          </a:p>
        </p:txBody>
      </p:sp>
      <p:sp>
        <p:nvSpPr>
          <p:cNvPr id="133" name="Google Shape;133;p7"/>
          <p:cNvSpPr txBox="1"/>
          <p:nvPr>
            <p:ph idx="7" type="body"/>
          </p:nvPr>
        </p:nvSpPr>
        <p:spPr>
          <a:xfrm>
            <a:off x="7430275" y="2005235"/>
            <a:ext cx="42081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5"/>
              </a:rPr>
              <a:t>http://www.agile.lt/uploads/editor/file/Scrum_gidas.pdf</a:t>
            </a:r>
            <a:r>
              <a:rPr lang="lt-LT" sz="1200"/>
              <a:t>  (perskaityti, nors ir senokas, bet informacija aktuali ir šiandienai);</a:t>
            </a:r>
            <a:endParaRPr sz="1200"/>
          </a:p>
          <a:p>
            <a:pPr indent="-3048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6"/>
              </a:rPr>
              <a:t>http://www.agile.lt/straipsnis/agile-projektu-valdymas-41</a:t>
            </a:r>
            <a:r>
              <a:rPr lang="lt-LT" sz="1200"/>
              <a:t>  (galima rasti įvairių šaltinių LT kalba);</a:t>
            </a:r>
            <a:endParaRPr sz="1200"/>
          </a:p>
          <a:p>
            <a:pPr indent="-3048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7"/>
              </a:rPr>
              <a:t>https://www.youtube.com/watch?v=9TycLR0TqFA</a:t>
            </a:r>
            <a:r>
              <a:rPr lang="lt-LT" sz="1200"/>
              <a:t>  (peržiūrėti);</a:t>
            </a:r>
            <a:endParaRPr sz="1200"/>
          </a:p>
          <a:p>
            <a:pPr indent="-3048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8"/>
              </a:rPr>
              <a:t>https://www.youtube.com/watch?v=vuBFzAdaHDY</a:t>
            </a:r>
            <a:r>
              <a:rPr lang="lt-LT" sz="1200"/>
              <a:t>  (peržiūrėti).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