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DBLFfYj0Rbm4m2WSK8tMSqASB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76e0228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f376e0228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b0030660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fb0030660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uth0.com/docs/get-started/authentication-and-authorization" TargetMode="External"/><Relationship Id="rId4" Type="http://schemas.openxmlformats.org/officeDocument/2006/relationships/hyperlink" Target="https://www.bezkoder.com/react-express-authentication-jwt/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pmjs.com/package/axios" TargetMode="External"/><Relationship Id="rId4" Type="http://schemas.openxmlformats.org/officeDocument/2006/relationships/hyperlink" Target="https://www.npmjs.com/package/redux" TargetMode="External"/><Relationship Id="rId5" Type="http://schemas.openxmlformats.org/officeDocument/2006/relationships/hyperlink" Target="https://www.npmjs.com/package/express" TargetMode="External"/><Relationship Id="rId6" Type="http://schemas.openxmlformats.org/officeDocument/2006/relationships/hyperlink" Target="https://www.npmjs.com/package/bcryptjs" TargetMode="External"/><Relationship Id="rId7" Type="http://schemas.openxmlformats.org/officeDocument/2006/relationships/hyperlink" Target="https://www.npmjs.com/package/bcrypt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sforgeeks.org/difference-between-authentication-and-authorization/" TargetMode="External"/><Relationship Id="rId4" Type="http://schemas.openxmlformats.org/officeDocument/2006/relationships/hyperlink" Target="https://auth0.com/docs/get-started/authentication-and-authorization" TargetMode="External"/><Relationship Id="rId10" Type="http://schemas.openxmlformats.org/officeDocument/2006/relationships/hyperlink" Target="https://www.npmjs.com/package/jsonwebtoken" TargetMode="External"/><Relationship Id="rId9" Type="http://schemas.openxmlformats.org/officeDocument/2006/relationships/hyperlink" Target="https://www.npmjs.com/package/bcryptjs" TargetMode="External"/><Relationship Id="rId5" Type="http://schemas.openxmlformats.org/officeDocument/2006/relationships/hyperlink" Target="https://www.bezkoder.com/react-express-authentication-jwt/" TargetMode="External"/><Relationship Id="rId6" Type="http://schemas.openxmlformats.org/officeDocument/2006/relationships/hyperlink" Target="https://www.youtube.com/watch?v=Y0-qdp-XBJg&amp;t=513s" TargetMode="External"/><Relationship Id="rId7" Type="http://schemas.openxmlformats.org/officeDocument/2006/relationships/hyperlink" Target="https://www.youtube.com/watch?v=7Q17ubqLfaM&amp;t=773s" TargetMode="External"/><Relationship Id="rId8" Type="http://schemas.openxmlformats.org/officeDocument/2006/relationships/hyperlink" Target="https://www.youtube.com/watch?v=mbsmsi7l3r4&amp;t=867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+ Node.js + Auth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402" y="1371700"/>
            <a:ext cx="61059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Per šias paskaitas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1939475" y="24411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+ Node.js + Auth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76e02287_0_2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+ Node.js + Auth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f376e02287_0_2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gf376e02287_0_20"/>
          <p:cNvSpPr txBox="1"/>
          <p:nvPr>
            <p:ph idx="2" type="body"/>
          </p:nvPr>
        </p:nvSpPr>
        <p:spPr>
          <a:xfrm>
            <a:off x="480400" y="2671875"/>
            <a:ext cx="42144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Autentifikavimas prieš autorizavimą (Authentication vs. Authorization)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lt-LT"/>
              <a:t>Nors autentifikavimas ir autorizavimas dažnai naudojami kaip sinonimai, tačiau iš esmės jie skiriasi.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lt-LT"/>
              <a:t>Autentifikavimas</a:t>
            </a:r>
            <a:r>
              <a:rPr i="1" lang="lt-LT"/>
              <a:t> yra tikrinimo, kas yra vartotojas, procesas, o </a:t>
            </a:r>
            <a:r>
              <a:rPr b="1" i="1" lang="lt-LT"/>
              <a:t>autorizavimas</a:t>
            </a:r>
            <a:r>
              <a:rPr i="1" lang="lt-LT"/>
              <a:t> - tai tikrinimo, prie ko jis turi prieigą, procesas.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/>
              <a:t>Palyginimas: </a:t>
            </a:r>
            <a:r>
              <a:rPr lang="lt-LT" sz="1200" u="sng">
                <a:solidFill>
                  <a:schemeClr val="hlink"/>
                </a:solidFill>
                <a:hlinkClick r:id="rId3"/>
              </a:rPr>
              <a:t>https://auth0.com/docs/get-started/authentication-and-authorization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/>
              <a:t>Schemos ir pavyzdys: </a:t>
            </a:r>
            <a:r>
              <a:rPr lang="lt-LT" sz="1200" u="sng">
                <a:solidFill>
                  <a:schemeClr val="hlink"/>
                </a:solidFill>
                <a:hlinkClick r:id="rId4"/>
              </a:rPr>
              <a:t>https://www.bezkoder.com/react-express-authentication-jwt/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2" name="Google Shape;122;gf376e02287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375" y="2716050"/>
            <a:ext cx="6813001" cy="31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0030660f_0_9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+ Node.js + Auth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fb0030660f_0_9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9" name="Google Shape;129;gfb0030660f_0_9"/>
          <p:cNvSpPr txBox="1"/>
          <p:nvPr>
            <p:ph idx="2" type="body"/>
          </p:nvPr>
        </p:nvSpPr>
        <p:spPr>
          <a:xfrm>
            <a:off x="480400" y="2671875"/>
            <a:ext cx="111696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Praktika. </a:t>
            </a:r>
            <a:r>
              <a:rPr lang="lt-LT"/>
              <a:t>Sukurkite web aplikaciją, kurioje vartotojai galės registruotis/prisijungti ir matyti tik jiems galima turinį.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Naudojamos technologijos (svarbiausios):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Frontend: React.js +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axios</a:t>
            </a:r>
            <a:r>
              <a:rPr lang="lt-LT"/>
              <a:t> +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redux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Backend: Node..js (</a:t>
            </a:r>
            <a:r>
              <a:rPr lang="lt-LT" u="sng">
                <a:solidFill>
                  <a:schemeClr val="hlink"/>
                </a:solidFill>
                <a:hlinkClick r:id="rId5"/>
              </a:rPr>
              <a:t>Express.js</a:t>
            </a:r>
            <a:r>
              <a:rPr lang="lt-LT"/>
              <a:t>) + </a:t>
            </a:r>
            <a:r>
              <a:rPr lang="lt-LT" u="sng">
                <a:solidFill>
                  <a:schemeClr val="hlink"/>
                </a:solidFill>
                <a:hlinkClick r:id="rId6"/>
              </a:rPr>
              <a:t>bcryptjs</a:t>
            </a:r>
            <a:r>
              <a:rPr lang="lt-LT"/>
              <a:t> + </a:t>
            </a:r>
            <a:r>
              <a:rPr lang="lt-LT" u="sng">
                <a:solidFill>
                  <a:schemeClr val="hlink"/>
                </a:solidFill>
                <a:hlinkClick r:id="rId7"/>
              </a:rPr>
              <a:t>jsonwebtoken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5" name="Google Shape;135;p7"/>
          <p:cNvSpPr txBox="1"/>
          <p:nvPr>
            <p:ph idx="2" type="body"/>
          </p:nvPr>
        </p:nvSpPr>
        <p:spPr>
          <a:xfrm>
            <a:off x="3148538" y="362985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 / video</a:t>
            </a:r>
            <a:endParaRPr/>
          </a:p>
        </p:txBody>
      </p:sp>
      <p:sp>
        <p:nvSpPr>
          <p:cNvPr id="136" name="Google Shape;136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37" name="Google Shape;137;p7"/>
          <p:cNvSpPr txBox="1"/>
          <p:nvPr>
            <p:ph idx="4" type="body"/>
          </p:nvPr>
        </p:nvSpPr>
        <p:spPr>
          <a:xfrm>
            <a:off x="7370400" y="3629850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hlinkClick r:id="rId3"/>
              </a:rPr>
              <a:t>https://www.geeksforgeeks.org/difference-between-authentication-and-authorization/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hlinkClick r:id="rId4"/>
              </a:rPr>
              <a:t>https://auth0.com/docs/get-started/authentication-and-authorization</a:t>
            </a:r>
            <a:r>
              <a:rPr lang="lt-LT" sz="1200"/>
              <a:t> </a:t>
            </a:r>
            <a:endParaRPr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https://www.bezkoder.com/react-express-authentication-jwt/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https://www.youtube.com/watch?v=Y0-qdp-XBJg&amp;t=513s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/>
              <a:t>https://www.youtube.com/watch?v=Ud5xKCYQTjM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https://www.youtube.com/watch?v=7Q17ubqLfaM&amp;t=773s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8"/>
              </a:rPr>
              <a:t>https://www.youtube.com/watch?v=mbsmsi7l3r4&amp;t=867s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" name="Google Shape;138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39" name="Google Shape;139;p7"/>
          <p:cNvSpPr txBox="1"/>
          <p:nvPr>
            <p:ph idx="7" type="body"/>
          </p:nvPr>
        </p:nvSpPr>
        <p:spPr>
          <a:xfrm>
            <a:off x="7430275" y="2005235"/>
            <a:ext cx="4208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/>
              <a:t>Naudingos node.js bibliotekos, norint turėti autentifikaciją ir autorizaciją: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9"/>
              </a:rPr>
              <a:t>https://www.npmjs.com/package/bcryptjs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10"/>
              </a:rPr>
              <a:t>https://www.npmjs.com/package/jsonwebtoken</a:t>
            </a:r>
            <a:r>
              <a:rPr lang="lt-LT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