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BxvQLWmUT5peveSq4gIyl4nV4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76e022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f376e0228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7041e51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f67041e51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6592ae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cb6592ae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ypescriptlang.org/" TargetMode="External"/><Relationship Id="rId4" Type="http://schemas.openxmlformats.org/officeDocument/2006/relationships/hyperlink" Target="https://www.typescriptlang.org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ypescriptlang.org/docs/handbook/intro.html" TargetMode="External"/><Relationship Id="rId4" Type="http://schemas.openxmlformats.org/officeDocument/2006/relationships/hyperlink" Target="https://www.typescriptlang.org/docs/handbook/2/everyday-types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ax.lt/skaiciuokles/pvm_skaiciuokle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BCg4U1FzODs&amp;t=1328s" TargetMode="External"/><Relationship Id="rId4" Type="http://schemas.openxmlformats.org/officeDocument/2006/relationships/hyperlink" Target="https://www.freecodecamp.org/news/tag/typescript/" TargetMode="External"/><Relationship Id="rId5" Type="http://schemas.openxmlformats.org/officeDocument/2006/relationships/hyperlink" Target="https://www.typescriptlang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Typescript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402" y="1371700"/>
            <a:ext cx="6105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Per šias paskaitas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20918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Typescript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76e02287_0_2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Typescript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f376e02287_0_2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f376e02287_0_2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 u="sng">
                <a:solidFill>
                  <a:schemeClr val="hlink"/>
                </a:solidFill>
                <a:hlinkClick r:id="rId3"/>
              </a:rPr>
              <a:t>„</a:t>
            </a:r>
            <a:r>
              <a:rPr b="1" lang="lt-LT" u="sng">
                <a:solidFill>
                  <a:schemeClr val="hlink"/>
                </a:solidFill>
                <a:hlinkClick r:id="rId4"/>
              </a:rPr>
              <a:t>TypeScript</a:t>
            </a:r>
            <a:r>
              <a:rPr b="1" lang="lt-LT"/>
              <a:t> is </a:t>
            </a:r>
            <a:r>
              <a:rPr b="1" i="1" lang="lt-LT"/>
              <a:t>JavaScript with syntax for types</a:t>
            </a:r>
            <a:r>
              <a:rPr b="1" lang="lt-LT"/>
              <a:t>“.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TypeScript is a strongly typed programming language that builds on JavaScript, giving you better tooling at any scale.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Pagrindiniai pliusai: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Klaidų taisymas kodo rašymo metu;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Dokumentacija kode;</a:t>
            </a:r>
            <a:endParaRPr/>
          </a:p>
        </p:txBody>
      </p:sp>
      <p:pic>
        <p:nvPicPr>
          <p:cNvPr id="122" name="Google Shape;122;gf376e02287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0775" y="5015400"/>
            <a:ext cx="1546998" cy="154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f376e02287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7600" y="3611351"/>
            <a:ext cx="4431751" cy="30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7041e51d_0_12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Typescript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f67041e51d_0_1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0" name="Google Shape;130;gf67041e51d_0_12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/>
              <a:t>Diegimas ir naudojimas.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/>
              <a:t>Galite įdiegti „TypeScript“ visame kompiuteryje vykdydami šią komandą: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lt-LT"/>
              <a:t>Jei nenorite įdiegti </a:t>
            </a:r>
            <a:r>
              <a:rPr lang="lt-LT"/>
              <a:t>visame kompiuteryje</a:t>
            </a:r>
            <a:r>
              <a:rPr lang="lt-LT"/>
              <a:t>, galite tiesiog paleisti tai: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/>
              <a:t>Įdiegę „TypeScript“, turime pradėti naują projektą. Tai galite padaryti vykdydami šią komandą: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lt-LT"/>
              <a:t>Dokumentacija: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https://www.typescriptlang.org/docs/handbook/intro.html</a:t>
            </a:r>
            <a:r>
              <a:rPr lang="lt-LT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lt-LT"/>
              <a:t>Paanalizuokime pagrindinius tipus: </a:t>
            </a:r>
            <a:r>
              <a:rPr lang="lt-LT" u="sng">
                <a:solidFill>
                  <a:schemeClr val="hlink"/>
                </a:solidFill>
                <a:hlinkClick r:id="rId4"/>
              </a:rPr>
              <a:t>https://www.typescriptlang.org/docs/handbook/2/everyday-types.html</a:t>
            </a:r>
            <a:r>
              <a:rPr lang="lt-LT"/>
              <a:t> </a:t>
            </a:r>
            <a:endParaRPr/>
          </a:p>
        </p:txBody>
      </p:sp>
      <p:pic>
        <p:nvPicPr>
          <p:cNvPr id="131" name="Google Shape;131;gf67041e51d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0775" y="5015400"/>
            <a:ext cx="1546998" cy="154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f67041e51d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0541" y="3128150"/>
            <a:ext cx="21145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f67041e51d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8129" y="3679925"/>
            <a:ext cx="2619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f67041e51d_0_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09966" y="4174550"/>
            <a:ext cx="11620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6592aecc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40" name="Google Shape;140;gcb6592aecc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Atkurkite </a:t>
            </a:r>
            <a:r>
              <a:rPr lang="lt-LT" sz="1600" u="sng">
                <a:solidFill>
                  <a:schemeClr val="hlink"/>
                </a:solidFill>
                <a:hlinkClick r:id="rId3"/>
              </a:rPr>
              <a:t>šio</a:t>
            </a:r>
            <a:r>
              <a:rPr lang="lt-LT" sz="1600">
                <a:solidFill>
                  <a:schemeClr val="lt1"/>
                </a:solidFill>
              </a:rPr>
              <a:t> PVM skaičiuotuvo logiką panaudodami vanilla Typescript.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1" name="Google Shape;141;gcb6592aecc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cb6592ae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29" y="2713225"/>
            <a:ext cx="6003049" cy="2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 / video</a:t>
            </a:r>
            <a:endParaRPr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0" name="Google Shape;150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https://www.youtube.com/watch?v=BCg4U1FzODs&amp;t=1328s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/>
              <a:t>Straipsnių rinkinys:</a:t>
            </a:r>
            <a:endParaRPr sz="1200"/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https://www.freecodecamp.org/news/tag/typescript/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51" name="Google Shape;151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52" name="Google Shape;152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https://www.typescriptlang.org/docs/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