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n0mhY0FS1pFnaSFaPo0VsUeI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76e0228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f376e0228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6592ae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cb6592aec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68e785fe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f68e785fe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reate-react-app.dev/" TargetMode="External"/><Relationship Id="rId4" Type="http://schemas.openxmlformats.org/officeDocument/2006/relationships/hyperlink" Target="https://create-react-app.dev/docs/adding-typescript/" TargetMode="External"/><Relationship Id="rId11" Type="http://schemas.openxmlformats.org/officeDocument/2006/relationships/hyperlink" Target="https://react-typescript-cheatsheet.netlify.app/" TargetMode="External"/><Relationship Id="rId10" Type="http://schemas.openxmlformats.org/officeDocument/2006/relationships/hyperlink" Target="https://github.com/typescript-cheatsheets/react#reacttypescript-cheatsheets" TargetMode="External"/><Relationship Id="rId12" Type="http://schemas.openxmlformats.org/officeDocument/2006/relationships/image" Target="../media/image2.png"/><Relationship Id="rId9" Type="http://schemas.openxmlformats.org/officeDocument/2006/relationships/hyperlink" Target="https://github.com/typescript-cheatsheets/react#reacttypescript-cheatsheets" TargetMode="External"/><Relationship Id="rId5" Type="http://schemas.openxmlformats.org/officeDocument/2006/relationships/hyperlink" Target="https://nextjs.org/" TargetMode="External"/><Relationship Id="rId6" Type="http://schemas.openxmlformats.org/officeDocument/2006/relationships/hyperlink" Target="https://nextjs.org/learn/excel/typescript" TargetMode="External"/><Relationship Id="rId7" Type="http://schemas.openxmlformats.org/officeDocument/2006/relationships/hyperlink" Target="https://www.gatsbyjs.org/" TargetMode="External"/><Relationship Id="rId8" Type="http://schemas.openxmlformats.org/officeDocument/2006/relationships/hyperlink" Target="https://www.gatsbyjs.org/docs/typescrip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BCg4U1FzODs&amp;t=1328s" TargetMode="External"/><Relationship Id="rId4" Type="http://schemas.openxmlformats.org/officeDocument/2006/relationships/hyperlink" Target="https://www.freecodecamp.org/news/tag/typescript/" TargetMode="External"/><Relationship Id="rId5" Type="http://schemas.openxmlformats.org/officeDocument/2006/relationships/hyperlink" Target="https://github.com/typescript-cheatsheets/react#reacttypescript-cheatsheets" TargetMode="External"/><Relationship Id="rId6" Type="http://schemas.openxmlformats.org/officeDocument/2006/relationships/hyperlink" Target="https://www.typescriptlang.org/docs/" TargetMode="External"/><Relationship Id="rId7" Type="http://schemas.openxmlformats.org/officeDocument/2006/relationships/hyperlink" Target="https://www.typescriptlang.org/docs/handbook/rea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+ Typescript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402" y="1371700"/>
            <a:ext cx="61059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Per šias paskaitas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2091875" y="24411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+ Typescript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76e02287_0_2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+ Typescript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f376e02287_0_2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gf376e02287_0_20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>
                <a:latin typeface="Montserrat"/>
                <a:ea typeface="Montserrat"/>
                <a:cs typeface="Montserrat"/>
                <a:sym typeface="Montserrat"/>
              </a:rPr>
              <a:t>„React + Typescript“ projekto paruošimas: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Yra daug </a:t>
            </a:r>
            <a:r>
              <a:rPr b="1" lang="lt-LT">
                <a:latin typeface="Montserrat"/>
                <a:ea typeface="Montserrat"/>
                <a:cs typeface="Montserrat"/>
                <a:sym typeface="Montserrat"/>
              </a:rPr>
              <a:t>„JavaScript“</a:t>
            </a: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 bibliotekų</a:t>
            </a:r>
            <a:r>
              <a:rPr lang="lt-LT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kurios palaiko „TypeScript“: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55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lt-LT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Create React App</a:t>
            </a:r>
            <a:r>
              <a:rPr lang="lt-LT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lt-LT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TS docs</a:t>
            </a:r>
            <a:endParaRPr u="sng">
              <a:solidFill>
                <a:schemeClr val="hlink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lt-LT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5"/>
              </a:rPr>
              <a:t>Next.js</a:t>
            </a:r>
            <a:r>
              <a:rPr lang="lt-LT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lt-LT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6"/>
              </a:rPr>
              <a:t>TS docs</a:t>
            </a:r>
            <a:endParaRPr u="sng">
              <a:solidFill>
                <a:schemeClr val="hlink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lt-LT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7"/>
              </a:rPr>
              <a:t>Gatsby</a:t>
            </a:r>
            <a:r>
              <a:rPr lang="lt-LT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lt-LT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8"/>
              </a:rPr>
              <a:t>TS Docs</a:t>
            </a:r>
            <a:endParaRPr u="sng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lt-LT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Rekomenduojama peržiūrėti:</a:t>
            </a:r>
            <a:endParaRPr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b="1" lang="lt-LT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9"/>
              </a:rPr>
              <a:t>https://github.com/typescript-cheatsheets/react#reacttypescript-cheatsheet</a:t>
            </a:r>
            <a:r>
              <a:rPr b="1" lang="lt-LT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10"/>
              </a:rPr>
              <a:t>s</a:t>
            </a:r>
            <a:r>
              <a:rPr b="1" lang="lt-LT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lt-LT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 u="sng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-"/>
            </a:pPr>
            <a:r>
              <a:rPr b="1" i="1" lang="lt-LT">
                <a:solidFill>
                  <a:schemeClr val="accent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(papildomai)</a:t>
            </a:r>
            <a:r>
              <a:rPr b="1" lang="lt-LT">
                <a:solidFill>
                  <a:schemeClr val="accent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lt-LT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11"/>
              </a:rPr>
              <a:t>https://react-typescript-cheatsheet.netlify.app/</a:t>
            </a:r>
            <a:r>
              <a:rPr b="1" lang="lt-LT">
                <a:solidFill>
                  <a:schemeClr val="accent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gf376e02287_0_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638700" y="5274600"/>
            <a:ext cx="2302176" cy="1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6592aecc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28" name="Google Shape;128;gcb6592aecc_0_0"/>
          <p:cNvSpPr/>
          <p:nvPr/>
        </p:nvSpPr>
        <p:spPr>
          <a:xfrm>
            <a:off x="519150" y="2023475"/>
            <a:ext cx="10820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Naudodami „Typescript“, sukurkite komponentą “MathButton”, kuris kaip props priims {text - string (math operator), action - function, numbers - array (of two numbers)} ir bus atvaizduojamas du kartus App.js komponente su tokiu funkcionalumu: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	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Pirmas “Button”: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Mygtuko teksas: “Show 5 + 6 answer”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Paspaudus mygtuką rodys, jo tekstas pasikeis į: “Answer is 11”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	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lt-LT" sz="1600">
                <a:solidFill>
                  <a:schemeClr val="lt1"/>
                </a:solidFill>
              </a:rPr>
              <a:t>Antras “Button”: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-	Mygtuko teksas: “Show 10 - 6 answer”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-	Paspaudus mygtuką rodys, jo tekstas pasikeis į: “Answer is 4”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9" name="Google Shape;129;gcb6592aecc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8e785feb_0_18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5" name="Google Shape;135;gf68e785feb_0_18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Naudodami „Typescript“, s</a:t>
            </a:r>
            <a:r>
              <a:rPr lang="lt-LT" sz="1600">
                <a:solidFill>
                  <a:schemeClr val="lt1"/>
                </a:solidFill>
              </a:rPr>
              <a:t>ukurkite du “reusable” komponentus: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PrimaryCard (kortelė su fonu ir baltu tekstu)		2. SecondaryCard (kortelė su krašteliu ir tekstu).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chemeClr val="lt1"/>
                </a:solidFill>
              </a:rPr>
              <a:t>Per props pateikiama						Per props pateikiama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chemeClr val="lt1"/>
                </a:solidFill>
              </a:rPr>
              <a:t>fono spalva								teksto/krašto spalva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chemeClr val="lt1"/>
                </a:solidFill>
              </a:rPr>
              <a:t>teksas (objekte):							teksas (objekte):</a:t>
            </a:r>
            <a:endParaRPr sz="160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chemeClr val="lt1"/>
                </a:solidFill>
              </a:rPr>
              <a:t>header									header</a:t>
            </a:r>
            <a:endParaRPr sz="160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chemeClr val="lt1"/>
                </a:solidFill>
              </a:rPr>
              <a:t>title										title</a:t>
            </a:r>
            <a:endParaRPr sz="160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>
                <a:solidFill>
                  <a:schemeClr val="lt1"/>
                </a:solidFill>
              </a:rPr>
              <a:t>content									content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6" name="Google Shape;136;gf68e785feb_0_18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f68e785fe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97" y="3162610"/>
            <a:ext cx="1835100" cy="339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f68e785feb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375" y="3123800"/>
            <a:ext cx="1907384" cy="3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44" name="Google Shape;144;p7"/>
          <p:cNvSpPr txBox="1"/>
          <p:nvPr>
            <p:ph idx="2" type="body"/>
          </p:nvPr>
        </p:nvSpPr>
        <p:spPr>
          <a:xfrm>
            <a:off x="3148538" y="362985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 / video</a:t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6" name="Google Shape;146;p7"/>
          <p:cNvSpPr txBox="1"/>
          <p:nvPr>
            <p:ph idx="4" type="body"/>
          </p:nvPr>
        </p:nvSpPr>
        <p:spPr>
          <a:xfrm>
            <a:off x="7370400" y="3629850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https://www.youtube.com/watch?v=BCg4U1FzODs&amp;t=1328s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/>
              <a:t>Straipsnių rinkinys:</a:t>
            </a:r>
            <a:endParaRPr sz="1200"/>
          </a:p>
          <a:p>
            <a:pPr indent="-3048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https://www.freecodecamp.org/news/tag/typescript/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https://github.com/typescript-cheatsheets/react#reacttypescript-cheatsheets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47" name="Google Shape;147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48" name="Google Shape;148;p7"/>
          <p:cNvSpPr txBox="1"/>
          <p:nvPr>
            <p:ph idx="7" type="body"/>
          </p:nvPr>
        </p:nvSpPr>
        <p:spPr>
          <a:xfrm>
            <a:off x="7430275" y="2005235"/>
            <a:ext cx="4208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https://www.typescriptlang.org/docs/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https://www.typescriptlang.org/docs/handbook/react.html</a:t>
            </a:r>
            <a:r>
              <a:rPr lang="lt-LT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