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TZFOpqK9AiV+qu1rOobBBuPCS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a39447e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ca39447e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39447e6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ca39447e6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7a3aae3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c7a3aae37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a3aae37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c7a3aae37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hooks-intro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hooks-state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hooks-reference.html#useeffec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onplaceholder.typicode.com/pos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actjs.org/docs/components-and-props.html" TargetMode="External"/><Relationship Id="rId4" Type="http://schemas.openxmlformats.org/officeDocument/2006/relationships/hyperlink" Target="https://reactjs.org/docs/react-component.html" TargetMode="External"/><Relationship Id="rId5" Type="http://schemas.openxmlformats.org/officeDocument/2006/relationships/hyperlink" Target="https://reactjs.org/docs/hooks-intro.html" TargetMode="External"/><Relationship Id="rId6" Type="http://schemas.openxmlformats.org/officeDocument/2006/relationships/hyperlink" Target="https://reactjs.org/docs/introducing-jsx.html" TargetMode="External"/><Relationship Id="rId7" Type="http://schemas.openxmlformats.org/officeDocument/2006/relationships/hyperlink" Target="https://reactjs.org/docs/typechecking-with-proptypes.html" TargetMode="External"/><Relationship Id="rId8" Type="http://schemas.openxmlformats.org/officeDocument/2006/relationships/hyperlink" Target="https://reactjs.org/docs/state-and-lifecyc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Įvadas į React.Js karkasą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62200" y="331041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 Hooks: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useState, useEffect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c8177118b2_0_0"/>
          <p:cNvSpPr/>
          <p:nvPr/>
        </p:nvSpPr>
        <p:spPr>
          <a:xfrm>
            <a:off x="338441" y="31944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39447e67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ca39447e67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gca39447e67_0_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/>
              <a:t>“</a:t>
            </a:r>
            <a:r>
              <a:rPr lang="lt-LT" u="sng">
                <a:solidFill>
                  <a:schemeClr val="hlink"/>
                </a:solidFill>
                <a:hlinkClick r:id="rId3"/>
              </a:rPr>
              <a:t>React Hooks</a:t>
            </a:r>
            <a:r>
              <a:rPr lang="lt-LT"/>
              <a:t>” yra naujas „React 16.8“ priedas. Jie leidžia jums naudoti “state” ir kitas „React“ funkcijas nekuriant klasės komponento.</a:t>
            </a:r>
            <a:endParaRPr/>
          </a:p>
        </p:txBody>
      </p:sp>
      <p:pic>
        <p:nvPicPr>
          <p:cNvPr id="122" name="Google Shape;122;gca39447e6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3813" y="3264749"/>
            <a:ext cx="8134075" cy="32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39447e67_0_7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ca39447e67_0_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9" name="Google Shape;129;gca39447e67_0_7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“useState” hook</a:t>
            </a:r>
            <a:endParaRPr/>
          </a:p>
        </p:txBody>
      </p:sp>
      <p:pic>
        <p:nvPicPr>
          <p:cNvPr id="130" name="Google Shape;130;gca39447e67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3813" y="3264749"/>
            <a:ext cx="8134075" cy="32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7a3aae370_0_0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c7a3aae370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37" name="Google Shape;137;gc7a3aae370_0_0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“useEffect” hook</a:t>
            </a:r>
            <a:endParaRPr/>
          </a:p>
        </p:txBody>
      </p:sp>
      <p:pic>
        <p:nvPicPr>
          <p:cNvPr id="138" name="Google Shape;138;gc7a3aae37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8775" y="4087938"/>
            <a:ext cx="89344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a3aae370_0_2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44" name="Google Shape;144;gc7a3aae370_0_25"/>
          <p:cNvSpPr/>
          <p:nvPr/>
        </p:nvSpPr>
        <p:spPr>
          <a:xfrm>
            <a:off x="480400" y="2023475"/>
            <a:ext cx="111537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šiuos komponentus: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Posts;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Pagrindiniame komponente (App.js), turi būti randamas &lt;Posts/&gt;, komponentas, kuris savyje </a:t>
            </a:r>
            <a:r>
              <a:rPr lang="lt-LT" sz="1600">
                <a:solidFill>
                  <a:schemeClr val="lt1"/>
                </a:solidFill>
              </a:rPr>
              <a:t>laikys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&lt;Post/&gt; komponentą. kuris atvaizduos duomenis (props: title ir body). &lt;Posts/&gt; komponentas, informaciją pasiims iš čia: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URI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https://jsonplaceholder.typicode.com/posts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Būtina naudoti: useState, useEffect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7a3aae370_0_25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lt-LT"/>
              <a:t>Prezentacijos pavadinimas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komponentai</a:t>
            </a:r>
            <a:endParaRPr/>
          </a:p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53" name="Google Shape;153;p7"/>
          <p:cNvSpPr txBox="1"/>
          <p:nvPr>
            <p:ph idx="4" type="body"/>
          </p:nvPr>
        </p:nvSpPr>
        <p:spPr>
          <a:xfrm>
            <a:off x="7370400" y="30868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https://reactjs.org/docs/components-and-props.html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lt-LT" u="sng">
                <a:solidFill>
                  <a:schemeClr val="hlink"/>
                </a:solidFill>
                <a:hlinkClick r:id="rId4"/>
              </a:rPr>
              <a:t>https://reactjs.org/docs/react-component.html</a:t>
            </a:r>
            <a:r>
              <a:rPr lang="lt-LT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 Hooks</a:t>
            </a:r>
            <a:endParaRPr/>
          </a:p>
        </p:txBody>
      </p:sp>
      <p:sp>
        <p:nvSpPr>
          <p:cNvPr id="155" name="Google Shape;155;p7"/>
          <p:cNvSpPr txBox="1"/>
          <p:nvPr>
            <p:ph idx="7" type="body"/>
          </p:nvPr>
        </p:nvSpPr>
        <p:spPr>
          <a:xfrm>
            <a:off x="7370400" y="2105038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https://reactjs.org/docs/hooks-intro.html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56" name="Google Shape;156;p7"/>
          <p:cNvSpPr txBox="1"/>
          <p:nvPr>
            <p:ph idx="2" type="body"/>
          </p:nvPr>
        </p:nvSpPr>
        <p:spPr>
          <a:xfrm>
            <a:off x="3148538" y="39856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ir JSX</a:t>
            </a:r>
            <a:endParaRPr/>
          </a:p>
        </p:txBody>
      </p:sp>
      <p:sp>
        <p:nvSpPr>
          <p:cNvPr id="157" name="Google Shape;157;p7"/>
          <p:cNvSpPr txBox="1"/>
          <p:nvPr>
            <p:ph idx="4" type="body"/>
          </p:nvPr>
        </p:nvSpPr>
        <p:spPr>
          <a:xfrm>
            <a:off x="7370400" y="3985674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65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https://reactjs.org/docs/introducing-jsx.html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 txBox="1"/>
          <p:nvPr>
            <p:ph idx="2" type="body"/>
          </p:nvPr>
        </p:nvSpPr>
        <p:spPr>
          <a:xfrm>
            <a:off x="3148538" y="479440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React.js Props and State</a:t>
            </a:r>
            <a:endParaRPr/>
          </a:p>
        </p:txBody>
      </p:sp>
      <p:sp>
        <p:nvSpPr>
          <p:cNvPr id="159" name="Google Shape;159;p7"/>
          <p:cNvSpPr txBox="1"/>
          <p:nvPr>
            <p:ph idx="4" type="body"/>
          </p:nvPr>
        </p:nvSpPr>
        <p:spPr>
          <a:xfrm>
            <a:off x="7370400" y="4794399"/>
            <a:ext cx="4208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lt-LT" sz="1200" u="sng"/>
              <a:t>https://reactjs.org/docs/components-and-props.html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https://reactjs.org/docs/typechecking-with-proptypes.html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/>
              <a:t>https://reactjs.org/docs/react-without-es6.html#declaring-default-props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rPr lang="lt-LT" sz="1200" u="sng">
                <a:solidFill>
                  <a:schemeClr val="hlink"/>
                </a:solidFill>
                <a:hlinkClick r:id="rId8"/>
              </a:rPr>
              <a:t>https://reactjs.org/docs/state-and-lifecycle.html</a:t>
            </a:r>
            <a:endParaRPr sz="120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3333"/>
              <a:buNone/>
            </a:pPr>
            <a:r>
              <a:t/>
            </a:r>
            <a:endParaRPr sz="12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