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5gcOtCVnNoEaVnqnOpOIb+bX8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37bede0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137bede0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a3aae37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c7a3aae37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a3aae370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c7a3aae370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refs-and-the-dom.html#gatsby-focus-wrapp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hooks-reference.html#usecontext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docs/hooks-reference.html#usecontext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react-component.html" TargetMode="External"/><Relationship Id="rId5" Type="http://schemas.openxmlformats.org/officeDocument/2006/relationships/hyperlink" Target="https://reactjs.org/docs/hooks-intro.html" TargetMode="External"/><Relationship Id="rId6" Type="http://schemas.openxmlformats.org/officeDocument/2006/relationships/hyperlink" Target="https://reactjs.org/docs/introducing-jsx.html" TargetMode="External"/><Relationship Id="rId7" Type="http://schemas.openxmlformats.org/officeDocument/2006/relationships/hyperlink" Target="https://reactjs.org/docs/typechecking-with-proptypes.html" TargetMode="External"/><Relationship Id="rId8" Type="http://schemas.openxmlformats.org/officeDocument/2006/relationships/hyperlink" Target="https://reactjs.org/docs/state-and-lifecyc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62200" y="331041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Refs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338441" y="31944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/>
          <p:nvPr/>
        </p:nvSpPr>
        <p:spPr>
          <a:xfrm>
            <a:off x="338066" y="44083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 txBox="1"/>
          <p:nvPr>
            <p:ph idx="2" type="body"/>
          </p:nvPr>
        </p:nvSpPr>
        <p:spPr>
          <a:xfrm>
            <a:off x="1361825" y="4524286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Context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37bede0e_0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Refs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g10137bede0e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3" name="Google Shape;123;g10137bede0e_0_0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“</a:t>
            </a:r>
            <a:r>
              <a:rPr lang="lt-LT" u="sng">
                <a:solidFill>
                  <a:schemeClr val="hlink"/>
                </a:solidFill>
                <a:hlinkClick r:id="rId3"/>
              </a:rPr>
              <a:t>Refs</a:t>
            </a:r>
            <a:r>
              <a:rPr lang="lt-LT"/>
              <a:t>” - suteikia galimybę pasiekti DOM mazgus arba „React“ elementus, sukurtus pateikimo (render) metodu.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Kada naudoti Refs: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Managing focus, text selection, or media playback.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Triggering imperative animations.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Integrating with third-party DOM libraries.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7a3aae370_0_8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 Hooks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c7a3aae370_0_8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0" name="Google Shape;130;gc7a3aae370_0_8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“useContext” hook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31" name="Google Shape;131;gc7a3aae370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2976" y="3188300"/>
            <a:ext cx="7036426" cy="29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7a3aae370_0_17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 Hooks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c7a3aae370_0_1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8" name="Google Shape;138;gc7a3aae370_0_17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“useContext” hook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39" name="Google Shape;139;gc7a3aae370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7450" y="1380125"/>
            <a:ext cx="5996875" cy="510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/>
              <a:t>Prezentacijos pavadinimas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komponentai</a:t>
            </a:r>
            <a:endParaRPr/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7" name="Google Shape;147;p7"/>
          <p:cNvSpPr txBox="1"/>
          <p:nvPr>
            <p:ph idx="4" type="body"/>
          </p:nvPr>
        </p:nvSpPr>
        <p:spPr>
          <a:xfrm>
            <a:off x="7370400" y="30868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https://reactjs.org/docs/components-and-props.html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https://reactjs.org/docs/react-component.html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 Hooks</a:t>
            </a:r>
            <a:endParaRPr/>
          </a:p>
        </p:txBody>
      </p:sp>
      <p:sp>
        <p:nvSpPr>
          <p:cNvPr id="149" name="Google Shape;149;p7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https://reactjs.org/docs/hooks-intro.html</a:t>
            </a:r>
            <a:r>
              <a:rPr lang="lt-LT" sz="1200"/>
              <a:t> </a:t>
            </a:r>
            <a:endParaRPr sz="1200"/>
          </a:p>
        </p:txBody>
      </p:sp>
      <p:sp>
        <p:nvSpPr>
          <p:cNvPr id="150" name="Google Shape;150;p7"/>
          <p:cNvSpPr txBox="1"/>
          <p:nvPr>
            <p:ph idx="2" type="body"/>
          </p:nvPr>
        </p:nvSpPr>
        <p:spPr>
          <a:xfrm>
            <a:off x="3148538" y="39856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ir JSX</a:t>
            </a:r>
            <a:endParaRPr/>
          </a:p>
        </p:txBody>
      </p:sp>
      <p:sp>
        <p:nvSpPr>
          <p:cNvPr id="151" name="Google Shape;151;p7"/>
          <p:cNvSpPr txBox="1"/>
          <p:nvPr>
            <p:ph idx="4" type="body"/>
          </p:nvPr>
        </p:nvSpPr>
        <p:spPr>
          <a:xfrm>
            <a:off x="7370400" y="39856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65"/>
              <a:buNone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https://reactjs.org/docs/introducing-jsx.html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3148538" y="479440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Props and State</a:t>
            </a:r>
            <a:endParaRPr/>
          </a:p>
        </p:txBody>
      </p:sp>
      <p:sp>
        <p:nvSpPr>
          <p:cNvPr id="153" name="Google Shape;153;p7"/>
          <p:cNvSpPr txBox="1"/>
          <p:nvPr>
            <p:ph idx="4" type="body"/>
          </p:nvPr>
        </p:nvSpPr>
        <p:spPr>
          <a:xfrm>
            <a:off x="7370400" y="4794399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lt-LT" sz="1200" u="sng"/>
              <a:t>https://reactjs.org/docs/components-and-props.html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https://reactjs.org/docs/typechecking-with-proptypes.html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/>
              <a:t>https://reactjs.org/docs/react-without-es6.html#declaring-default-props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8"/>
              </a:rPr>
              <a:t>https://reactjs.org/docs/state-and-lifecycle.html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t/>
            </a:r>
            <a:endParaRPr sz="12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