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3poB8gnMnofyPw7VfnbstHEu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customschemas.google.com/relationships/presentationmetadata" Target="meta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52323139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352323139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a2c1e7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caa2c1e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7" name="Google Shape;4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71" name="Google Shape;71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lists-and-keys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nt.sc/edXCdRJxZwAB" TargetMode="External"/><Relationship Id="rId4" Type="http://schemas.openxmlformats.org/officeDocument/2006/relationships/hyperlink" Target="https://prnt.sc/edXCdRJxZwAB" TargetMode="External"/><Relationship Id="rId5" Type="http://schemas.openxmlformats.org/officeDocument/2006/relationships/hyperlink" Target="https://per4mmedia.com/product-category/calendars/" TargetMode="External"/><Relationship Id="rId6" Type="http://schemas.openxmlformats.org/officeDocument/2006/relationships/hyperlink" Target="https://woocommerce.github.io/woocommerce-rest-api-docs/#introduction" TargetMode="External"/><Relationship Id="rId7" Type="http://schemas.openxmlformats.org/officeDocument/2006/relationships/hyperlink" Target="https://per4mmedi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98700" y="31944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Lists and Keys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338441" y="3194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98700" y="443481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praktika (8-9 paskaita)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c8177118b2_0_0"/>
          <p:cNvSpPr/>
          <p:nvPr/>
        </p:nvSpPr>
        <p:spPr>
          <a:xfrm>
            <a:off x="338441" y="44348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2323139c_0_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Lists and Keys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1352323139c_0_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g1352323139c_0_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“</a:t>
            </a:r>
            <a:r>
              <a:rPr lang="lt-LT"/>
              <a:t>Lists and Keys</a:t>
            </a:r>
            <a:r>
              <a:rPr lang="lt-LT"/>
              <a:t>” - suteikia galimybę atvaizduoti/perduoti duomenu komponentui (-ams) naudojant cikla (tiksliau primos klases funkcija .map()).</a:t>
            </a:r>
            <a:br>
              <a:rPr lang="lt-LT"/>
            </a:br>
            <a:br>
              <a:rPr lang="lt-LT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Placiau: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https://reactjs.org/docs/lists-and-keys.html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4" name="Google Shape;124;g1352323139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00" y="3244425"/>
            <a:ext cx="7474050" cy="25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aa2c1e7e6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0" name="Google Shape;130;gcaa2c1e7e6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ateinančias dvi paskaitas, atkurkite šio puslapio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dizain</a:t>
            </a:r>
            <a:r>
              <a:rPr lang="lt-LT" sz="1600" u="sng">
                <a:solidFill>
                  <a:schemeClr val="hlink"/>
                </a:solidFill>
                <a:hlinkClick r:id="rId4"/>
              </a:rPr>
              <a:t>ą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https://per4mmedia.com/product-category/calendars/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dizainą (t.y. “Calendars” kategoriją ir joje esancias prekes).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Produktai turi būti pasiekiami naudojant Woocommerce REST API technologiją.: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https://woocommerce.github.io/woocommerce-rest-api-docs/#introduction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Norint pasiekti prekes is endpoint, Jums reikės siu duomenu valida</a:t>
            </a:r>
            <a:r>
              <a:rPr lang="lt-LT" sz="1600">
                <a:solidFill>
                  <a:schemeClr val="lt1"/>
                </a:solidFill>
              </a:rPr>
              <a:t>cijai: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 key: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ck_4fd9dc37e0a74ed8e7d82967922e3129d0d2292d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 secret: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cs_4e7e99dc689f144921e3c731a2d05894d597e5f2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Papildomai: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Mygtukai ir nuorodas svetainėje gali būti neaktyvūs.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Užduoties metu teks išanalizuoti Woocommerce REST API dokumentaciją ir išsiaiškinti, kokiu “endpoint”  (iš kurio duomenis reikės “fetch”inti) yra pasiekiami produktai iš </a:t>
            </a:r>
            <a:r>
              <a:rPr lang="lt-LT" sz="1600" u="sng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https://per4mmedia.com</a:t>
            </a:r>
            <a:r>
              <a:rPr lang="lt-LT" sz="1600">
                <a:solidFill>
                  <a:schemeClr val="lt1"/>
                </a:solidFill>
              </a:rPr>
              <a:t> “Calendars” kategorijos. 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1" name="Google Shape;131;gcaa2c1e7e6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