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FCC-515C-4507-848E-A7D7DCFD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6AFBE-4B22-46A9-B737-9E87D7EE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A24E-7E88-4ACB-ACFB-16998D7B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D62-1298-4314-85C7-E0136DFC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0063-8B46-4E49-9D53-F1AB36CA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429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4B33-F60F-431A-9819-8C01ED07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6C194-C2AB-4735-8F71-B3DB0A20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97BF-D5C4-46BD-B8BB-1022222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F252-0CCA-4119-9A7D-3741DA95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92E1-253E-4902-85C5-40072AB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189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C2A86-96A8-4EEB-B4D7-4EC8690B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496F3-0E19-4BAC-A47C-AFFB1246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E46D-935B-4CBE-9C81-00B6EBD9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3AB9-20B6-4F8D-BBCB-616BA0E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2DF1-64A1-4E87-8324-1E232CC3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547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FC3F-5547-4B6B-BF75-E8AAD616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7FC9-B7AB-4384-BC83-133C0809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F151-90BE-4867-AD64-4B1E72D1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8E63-A9FB-4642-946F-F8FAB332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2124-417A-443D-8A15-D47A5EC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00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389E-FA98-41AF-8593-7D94E6FA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38D3-BDCD-4E2F-BC03-AD36B28F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5833-75BC-491E-9BB4-639BA046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C2E1-2662-4655-BC1A-8C5125BC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B39D-C694-4A17-B32E-E1CB07E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07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0CA5-9867-4403-80E1-5A8760C0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9768-391D-4ECE-ABE7-AE7C6BDD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7BD9-91F3-4A83-B646-4970DD1E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BE90-5D82-4847-A54E-D1C0CA06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E65BB-6D94-4EE0-9FBD-66F4315C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77F6-AE71-431F-B00B-9177D04B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6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7B4-6903-451C-B858-BBE6685C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2A78-B59B-4B82-9399-E90D42DE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1B81-1BDD-422C-86C9-6CF9A50A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BFCB-EE0D-4207-9EE5-46B6CABDC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B667B-6056-42AC-8F5A-B4CAB8B04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4AEF0-D7D3-4A75-B26A-D166275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CC95D-519F-4589-B22D-D5E1B5E8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0172-92E7-4DC9-8B08-0605641A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3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7895-F2A9-4936-9EC4-28DD0F97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E00E1-0629-4F0D-8976-21B371A9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D1519-CE42-4925-A48F-978D549B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C44CA-578B-4A30-8D1F-A216D10F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5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9362F-84EA-408E-A71E-2162005F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E8D7F-4D8B-4BB2-8C7A-9739A2D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B4F8E-EF67-4E5B-8507-375488B9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20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9382-12F1-4446-A351-DDC5C214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6CBA-3964-4AA9-8993-71677377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B736C-3725-4276-A918-3F89EBCA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D8E3-3905-41B1-8FF8-E9F2DE5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9119-9D8D-4628-B00B-6F31C886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5DAD-AE60-42F7-8AD6-91F0B25C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6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7E10-21AE-4948-9051-E1856BD7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78B95-CDF1-4672-87CE-1451E1F04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D44F5-2909-4A2E-808D-02944C0E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AF0F-7D30-4199-83D4-1819FE98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E0B7-B282-4520-B41C-8E5C2965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3784F-9668-40E0-ACE4-1F4FDC7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2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BF380-5932-4733-B200-D7C39A25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87AA-D4EE-45DD-9F87-FA68492F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C155-1C74-4C65-B8F9-35E08C0B2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4F21-6EC4-4D02-8610-BF815856B110}" type="datetimeFigureOut">
              <a:rPr lang="en-NL" smtClean="0"/>
              <a:t>20/02/2022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6EFD-62C2-4A81-84D3-C48A7BC16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0245-2CA1-4C90-800B-DCB2E972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1D0F-2E6A-4FD6-AE43-DD822EC40F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2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up of coffee&#10;&#10;Description automatically generated with medium confidence">
            <a:extLst>
              <a:ext uri="{FF2B5EF4-FFF2-40B4-BE49-F238E27FC236}">
                <a16:creationId xmlns:a16="http://schemas.microsoft.com/office/drawing/2014/main" id="{7AEFEE42-4C03-433B-A7D3-A8D5CBC1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38" y="448667"/>
            <a:ext cx="1653268" cy="130408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F1BFF49-1367-41C3-AB50-A03CFC9B1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003" y="5842192"/>
            <a:ext cx="923141" cy="923141"/>
          </a:xfrm>
          <a:prstGeom prst="rect">
            <a:avLst/>
          </a:prstGeom>
        </p:spPr>
      </p:pic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1DD52F51-D358-4799-B257-3E2B24EA1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76" y="5749526"/>
            <a:ext cx="2703595" cy="110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88473-489E-4E0A-AEF0-AA4E258EB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98969">
            <a:off x="4572003" y="2048374"/>
            <a:ext cx="3048000" cy="1304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7CD574-BB9D-4363-AFBF-14F818C34F79}"/>
              </a:ext>
            </a:extLst>
          </p:cNvPr>
          <p:cNvSpPr txBox="1"/>
          <p:nvPr/>
        </p:nvSpPr>
        <p:spPr>
          <a:xfrm>
            <a:off x="5113714" y="693592"/>
            <a:ext cx="2548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time for</a:t>
            </a:r>
            <a:endParaRPr lang="en-NL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35B82-684B-4753-84E7-5B578143477D}"/>
              </a:ext>
            </a:extLst>
          </p:cNvPr>
          <p:cNvSpPr txBox="1"/>
          <p:nvPr/>
        </p:nvSpPr>
        <p:spPr>
          <a:xfrm>
            <a:off x="3630291" y="1850402"/>
            <a:ext cx="1956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back in </a:t>
            </a:r>
            <a:endParaRPr lang="en-N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Bos</dc:creator>
  <cp:lastModifiedBy>Rob Bos</cp:lastModifiedBy>
  <cp:revision>1</cp:revision>
  <dcterms:created xsi:type="dcterms:W3CDTF">2022-02-20T18:29:22Z</dcterms:created>
  <dcterms:modified xsi:type="dcterms:W3CDTF">2022-02-20T18:33:05Z</dcterms:modified>
</cp:coreProperties>
</file>