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30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18/05/2018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TITOLO PRESENTAZIONE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 smtClean="0">
                <a:solidFill>
                  <a:schemeClr val="bg2"/>
                </a:solidFill>
              </a:rPr>
              <a:t>info@codearchitects.com</a:t>
            </a:r>
            <a:endParaRPr lang="it-IT" sz="1400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 smtClean="0"/>
              <a:t>Sottotitolo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 smtClean="0"/>
              <a:t>Autore 1 (mail@codearchitects.com)</a:t>
            </a:r>
          </a:p>
          <a:p>
            <a:pPr lvl="4"/>
            <a:r>
              <a:rPr lang="it-IT" dirty="0" smtClean="0"/>
              <a:t>Autore 2 (mail@codearchitects.com)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Didascalia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Descrizione</a:t>
            </a:r>
            <a:endParaRPr lang="en-US" dirty="0" smtClean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smtClean="0"/>
              <a:t>Video/media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GRAZIE PER L’ATTENZIONE!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 </a:t>
            </a:r>
            <a:r>
              <a:rPr lang="en-US" dirty="0" err="1" smtClean="0"/>
              <a:t>maggiori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:  </a:t>
            </a:r>
          </a:p>
          <a:p>
            <a:pPr lvl="0"/>
            <a:r>
              <a:rPr lang="en-US" dirty="0" smtClean="0"/>
              <a:t>Link 1</a:t>
            </a:r>
          </a:p>
          <a:p>
            <a:pPr lvl="0"/>
            <a:r>
              <a:rPr lang="en-US" dirty="0" smtClean="0"/>
              <a:t>Link 2</a:t>
            </a:r>
          </a:p>
          <a:p>
            <a:pPr lvl="0"/>
            <a:r>
              <a:rPr lang="en-US" dirty="0" smtClean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</a:rPr>
              <a:t>www.codearchitects.com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Titolo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Argomento</a:t>
            </a:r>
            <a:r>
              <a:rPr lang="en-US" dirty="0" smtClean="0"/>
              <a:t> 1</a:t>
            </a:r>
          </a:p>
          <a:p>
            <a:pPr lvl="0"/>
            <a:r>
              <a:rPr lang="en-US" dirty="0" err="1" smtClean="0"/>
              <a:t>Argomento</a:t>
            </a:r>
            <a:r>
              <a:rPr lang="en-US" dirty="0" smtClean="0"/>
              <a:t> 2</a:t>
            </a:r>
          </a:p>
          <a:p>
            <a:pPr lvl="0"/>
            <a:r>
              <a:rPr lang="en-US" dirty="0" err="1" smtClean="0"/>
              <a:t>Argomento</a:t>
            </a:r>
            <a:r>
              <a:rPr lang="en-US" dirty="0" smtClean="0"/>
              <a:t> 3</a:t>
            </a:r>
          </a:p>
          <a:p>
            <a:pPr lvl="0"/>
            <a:r>
              <a:rPr lang="en-US" dirty="0" err="1" smtClean="0"/>
              <a:t>Argomento</a:t>
            </a:r>
            <a:r>
              <a:rPr lang="en-US" dirty="0" smtClean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</a:rPr>
              <a:t>www.codearchitects.com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TITOLO 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Primo </a:t>
            </a:r>
            <a:r>
              <a:rPr lang="en-US" dirty="0" err="1" smtClean="0"/>
              <a:t>contenuto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Secondo </a:t>
            </a:r>
            <a:r>
              <a:rPr lang="en-US" dirty="0" err="1" smtClean="0"/>
              <a:t>contenuto</a:t>
            </a:r>
            <a:endParaRPr lang="en-US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Primo </a:t>
            </a:r>
            <a:r>
              <a:rPr lang="en-US" dirty="0" err="1" smtClean="0"/>
              <a:t>contenuto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Secondo </a:t>
            </a:r>
            <a:r>
              <a:rPr lang="en-US" dirty="0" err="1" smtClean="0"/>
              <a:t>contenuto</a:t>
            </a:r>
            <a:endParaRPr lang="en-US" dirty="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contenuto</a:t>
            </a: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Didascalia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2"/>
                </a:solidFill>
              </a:rPr>
              <a:t>www.codearchitects.com</a:t>
            </a:r>
            <a:endParaRPr lang="it-IT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Fondamenti di sviluppo web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/>
          <a:lstStyle/>
          <a:p>
            <a:pPr algn="ctr"/>
            <a:r>
              <a:rPr lang="it-IT" dirty="0" smtClean="0"/>
              <a:t>29/05/2018 - /09/2018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 smtClean="0"/>
              <a:t>Giorgio Masci</a:t>
            </a:r>
          </a:p>
          <a:p>
            <a:r>
              <a:rPr lang="it-IT" dirty="0" smtClean="0"/>
              <a:t>Andrea Gargaro</a:t>
            </a:r>
          </a:p>
          <a:p>
            <a:r>
              <a:rPr lang="it-IT" dirty="0" smtClean="0"/>
              <a:t>Marco Labarile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applicazioni web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Sono le applicazioni che usano il web per comunicare con i loro utenti.</a:t>
            </a:r>
            <a:endParaRPr lang="it-IT" dirty="0"/>
          </a:p>
          <a:p>
            <a:pPr marL="0" indent="0">
              <a:buNone/>
            </a:pPr>
            <a:r>
              <a:rPr lang="it-IT" sz="2000" b="0" i="1" dirty="0" smtClean="0"/>
              <a:t>Esempio: Facebook</a:t>
            </a:r>
          </a:p>
          <a:p>
            <a:r>
              <a:rPr lang="it-IT" dirty="0" smtClean="0"/>
              <a:t>Come comunicano le applicazioni web?</a:t>
            </a:r>
          </a:p>
          <a:p>
            <a:pPr lvl="1"/>
            <a:r>
              <a:rPr lang="it-IT" dirty="0" smtClean="0">
                <a:solidFill>
                  <a:schemeClr val="tx2"/>
                </a:solidFill>
              </a:rPr>
              <a:t>Ci sono 2 partecipanti alla comuncazione:</a:t>
            </a:r>
          </a:p>
          <a:p>
            <a:pPr lvl="1"/>
            <a:r>
              <a:rPr lang="it-IT" dirty="0" smtClean="0">
                <a:solidFill>
                  <a:schemeClr val="tx2"/>
                </a:solidFill>
              </a:rPr>
              <a:t>Client: effettua richieste al server, è controllato dall’utente</a:t>
            </a:r>
          </a:p>
          <a:p>
            <a:pPr lvl="1"/>
            <a:r>
              <a:rPr lang="it-IT" dirty="0" smtClean="0">
                <a:solidFill>
                  <a:schemeClr val="tx2"/>
                </a:solidFill>
              </a:rPr>
              <a:t>Server: elabora le richieste del client fornendo una risposta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Facebook, che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Client Web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Come sviluppare un client?</a:t>
            </a:r>
          </a:p>
          <a:p>
            <a:pPr lvl="1"/>
            <a:r>
              <a:rPr lang="it-IT" dirty="0" smtClean="0"/>
              <a:t>HTML: ...</a:t>
            </a:r>
          </a:p>
          <a:p>
            <a:pPr lvl="1"/>
            <a:r>
              <a:rPr lang="it-IT" dirty="0" smtClean="0"/>
              <a:t>CSS: ...</a:t>
            </a:r>
          </a:p>
          <a:p>
            <a:pPr lvl="1"/>
            <a:r>
              <a:rPr lang="it-IT" dirty="0" smtClean="0"/>
              <a:t>Javascript: ....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Che cos’è HTML?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L</a:t>
            </a:r>
            <a:r>
              <a:rPr lang="it-IT" dirty="0" smtClean="0">
                <a:solidFill>
                  <a:schemeClr val="tx2"/>
                </a:solidFill>
              </a:rPr>
              <a:t>inguaggio </a:t>
            </a:r>
            <a:r>
              <a:rPr lang="it-IT" dirty="0">
                <a:solidFill>
                  <a:schemeClr val="tx2"/>
                </a:solidFill>
              </a:rPr>
              <a:t>di </a:t>
            </a:r>
            <a:r>
              <a:rPr lang="it-IT" dirty="0" smtClean="0">
                <a:solidFill>
                  <a:schemeClr val="tx2"/>
                </a:solidFill>
              </a:rPr>
              <a:t>markup</a:t>
            </a:r>
            <a:r>
              <a:rPr lang="it-IT" dirty="0">
                <a:solidFill>
                  <a:schemeClr val="tx2"/>
                </a:solidFill>
              </a:rPr>
              <a:t> per la strutturazione delle </a:t>
            </a:r>
            <a:r>
              <a:rPr lang="it-IT" dirty="0" smtClean="0">
                <a:solidFill>
                  <a:schemeClr val="tx2"/>
                </a:solidFill>
              </a:rPr>
              <a:t>pagine web</a:t>
            </a:r>
            <a:endParaRPr lang="it-IT" dirty="0" smtClean="0">
              <a:solidFill>
                <a:schemeClr val="tx2"/>
              </a:solidFill>
            </a:endParaRPr>
          </a:p>
          <a:p>
            <a:r>
              <a:rPr lang="it-IT" dirty="0" smtClean="0"/>
              <a:t>Standard W3C</a:t>
            </a:r>
          </a:p>
          <a:p>
            <a:pPr lvl="1"/>
            <a:r>
              <a:rPr lang="it-IT" dirty="0" smtClean="0">
                <a:solidFill>
                  <a:schemeClr val="tx2"/>
                </a:solidFill>
              </a:rPr>
              <a:t>World Wide Web Consortium: organizzazione non governativa internazionale con lo scopo di sviluppare gli standard del web</a:t>
            </a:r>
          </a:p>
          <a:p>
            <a:pPr lvl="1"/>
            <a:endParaRPr lang="it-IT" dirty="0" smtClean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r>
              <a:rPr lang="it-IT" dirty="0" smtClean="0">
                <a:solidFill>
                  <a:schemeClr val="tx2"/>
                </a:solidFill>
              </a:rPr>
              <a:t>Here snippet html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HTML5: Sintassi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4373</TotalTime>
  <Words>106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Banded</vt:lpstr>
      <vt:lpstr>PowerPoint Presentation</vt:lpstr>
      <vt:lpstr>Le applicazioni web</vt:lpstr>
      <vt:lpstr>PowerPoint Presentation</vt:lpstr>
      <vt:lpstr>Client Web</vt:lpstr>
      <vt:lpstr>HTML</vt:lpstr>
      <vt:lpstr>HTML5: Sintassi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Giorgio Masci</cp:lastModifiedBy>
  <cp:revision>7</cp:revision>
  <dcterms:created xsi:type="dcterms:W3CDTF">2018-05-18T16:04:37Z</dcterms:created>
  <dcterms:modified xsi:type="dcterms:W3CDTF">2018-05-21T16:58:28Z</dcterms:modified>
</cp:coreProperties>
</file>