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4"/>
  </p:handoutMasterIdLst>
  <p:sldIdLst>
    <p:sldId id="261" r:id="rId2"/>
    <p:sldId id="262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35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3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BB058-80CF-4FFD-A577-6063067B76E7}" type="datetimeFigureOut">
              <a:rPr lang="it-IT" smtClean="0"/>
              <a:t>22/05/2018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E0C4DD-4841-4C16-8DBC-EB802A723B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33643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olo presen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87" y="724294"/>
            <a:ext cx="12198843" cy="24166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18988" y="3583137"/>
            <a:ext cx="9144000" cy="545726"/>
          </a:xfrm>
        </p:spPr>
        <p:txBody>
          <a:bodyPr>
            <a:noAutofit/>
          </a:bodyPr>
          <a:lstStyle>
            <a:lvl1pPr marL="0" indent="0" algn="ctr">
              <a:buNone/>
              <a:defRPr sz="4000" b="1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TITOLO PRESENTAZIONE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4845936" y="2521242"/>
            <a:ext cx="2490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chemeClr val="bg2"/>
                </a:solidFill>
              </a:rPr>
              <a:t>www.codearchitects.com</a:t>
            </a:r>
          </a:p>
          <a:p>
            <a:pPr algn="ctr"/>
            <a:r>
              <a:rPr lang="it-IT" sz="1400" dirty="0">
                <a:solidFill>
                  <a:schemeClr val="bg2"/>
                </a:solidFill>
              </a:rPr>
              <a:t>info@codearchitects.com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446" y="1143328"/>
            <a:ext cx="4185085" cy="996198"/>
          </a:xfrm>
          <a:prstGeom prst="rect">
            <a:avLst/>
          </a:prstGeom>
        </p:spPr>
      </p:pic>
      <p:sp>
        <p:nvSpPr>
          <p:cNvPr id="4" name="Segnaposto testo 3"/>
          <p:cNvSpPr>
            <a:spLocks noGrp="1"/>
          </p:cNvSpPr>
          <p:nvPr>
            <p:ph type="body" sz="quarter" idx="10" hasCustomPrompt="1"/>
          </p:nvPr>
        </p:nvSpPr>
        <p:spPr>
          <a:xfrm>
            <a:off x="1519238" y="4356100"/>
            <a:ext cx="9144000" cy="558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it-IT" dirty="0"/>
              <a:t>Sottotitolo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 hasCustomPrompt="1"/>
          </p:nvPr>
        </p:nvSpPr>
        <p:spPr>
          <a:xfrm>
            <a:off x="6994330" y="6121400"/>
            <a:ext cx="5207000" cy="736600"/>
          </a:xfrm>
        </p:spPr>
        <p:txBody>
          <a:bodyPr>
            <a:noAutofit/>
          </a:bodyPr>
          <a:lstStyle>
            <a:lvl5pPr marL="914400" indent="0" algn="l">
              <a:buNone/>
              <a:defRPr sz="1800" baseline="0"/>
            </a:lvl5pPr>
          </a:lstStyle>
          <a:p>
            <a:pPr lvl="4"/>
            <a:r>
              <a:rPr lang="it-IT" dirty="0"/>
              <a:t>Autore 1 (mail@codearchitects.com)</a:t>
            </a:r>
          </a:p>
          <a:p>
            <a:pPr lvl="4"/>
            <a:r>
              <a:rPr lang="it-IT" dirty="0"/>
              <a:t>Autore 2 (mail@codearchitects.com)</a:t>
            </a:r>
          </a:p>
        </p:txBody>
      </p:sp>
    </p:spTree>
    <p:extLst>
      <p:ext uri="{BB962C8B-B14F-4D97-AF65-F5344CB8AC3E}">
        <p14:creationId xmlns:p14="http://schemas.microsoft.com/office/powerpoint/2010/main" val="3052028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più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4312" y="1191146"/>
            <a:ext cx="7478047" cy="4799343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72196" y="1191145"/>
            <a:ext cx="3228392" cy="4799343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/>
              <a:t>Didascalia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337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più descri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72196" y="1191145"/>
            <a:ext cx="3228392" cy="4799343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/>
              <a:t>Descrizione</a:t>
            </a:r>
            <a:endParaRPr lang="en-US" dirty="0"/>
          </a:p>
        </p:txBody>
      </p:sp>
      <p:sp>
        <p:nvSpPr>
          <p:cNvPr id="5" name="Media Placeholder 4"/>
          <p:cNvSpPr>
            <a:spLocks noGrp="1"/>
          </p:cNvSpPr>
          <p:nvPr>
            <p:ph type="media" sz="quarter" idx="12" hasCustomPrompt="1"/>
          </p:nvPr>
        </p:nvSpPr>
        <p:spPr>
          <a:xfrm>
            <a:off x="434312" y="1191146"/>
            <a:ext cx="7487378" cy="4800080"/>
          </a:xfrm>
        </p:spPr>
        <p:txBody>
          <a:bodyPr/>
          <a:lstStyle>
            <a:lvl1pPr>
              <a:defRPr/>
            </a:lvl1pPr>
          </a:lstStyle>
          <a:p>
            <a:r>
              <a:rPr lang="it-IT" dirty="0"/>
              <a:t>Video/media</a:t>
            </a:r>
          </a:p>
        </p:txBody>
      </p:sp>
    </p:spTree>
    <p:extLst>
      <p:ext uri="{BB962C8B-B14F-4D97-AF65-F5344CB8AC3E}">
        <p14:creationId xmlns:p14="http://schemas.microsoft.com/office/powerpoint/2010/main" val="4028481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clusio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284569"/>
            <a:ext cx="12195668" cy="174229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191" y="1371599"/>
            <a:ext cx="10515600" cy="1580616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400" b="1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GRAZIE PER L’ATTENZIONE!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3191" y="3403601"/>
            <a:ext cx="10515600" cy="2353388"/>
          </a:xfrm>
        </p:spPr>
        <p:txBody>
          <a:bodyPr anchor="t">
            <a:normAutofit/>
          </a:bodyPr>
          <a:lstStyle>
            <a:lvl1pPr marL="0" indent="0" algn="l">
              <a:buClr>
                <a:schemeClr val="tx2"/>
              </a:buClr>
              <a:buFont typeface="Arial" panose="020B0604020202020204" pitchFamily="34" charset="0"/>
              <a:buNone/>
              <a:defRPr sz="24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Per </a:t>
            </a:r>
            <a:r>
              <a:rPr lang="en-US" dirty="0" err="1"/>
              <a:t>maggiori</a:t>
            </a:r>
            <a:r>
              <a:rPr lang="en-US" dirty="0"/>
              <a:t> </a:t>
            </a:r>
            <a:r>
              <a:rPr lang="en-US" dirty="0" err="1"/>
              <a:t>informazioni</a:t>
            </a:r>
            <a:r>
              <a:rPr lang="en-US" dirty="0"/>
              <a:t>:  </a:t>
            </a:r>
          </a:p>
          <a:p>
            <a:pPr lvl="0"/>
            <a:r>
              <a:rPr lang="en-US" dirty="0"/>
              <a:t>Link 1</a:t>
            </a:r>
          </a:p>
          <a:p>
            <a:pPr lvl="0"/>
            <a:r>
              <a:rPr lang="en-US" dirty="0"/>
              <a:t>Link 2</a:t>
            </a:r>
          </a:p>
          <a:p>
            <a:pPr lvl="0"/>
            <a:r>
              <a:rPr lang="en-US" dirty="0"/>
              <a:t>Link …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85" y="6154752"/>
            <a:ext cx="2420112" cy="576072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9380765" y="6442788"/>
            <a:ext cx="281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/>
                </a:solidFill>
              </a:rPr>
              <a:t>www.codearchitects.com</a:t>
            </a:r>
          </a:p>
        </p:txBody>
      </p:sp>
    </p:spTree>
    <p:extLst>
      <p:ext uri="{BB962C8B-B14F-4D97-AF65-F5344CB8AC3E}">
        <p14:creationId xmlns:p14="http://schemas.microsoft.com/office/powerpoint/2010/main" val="9185269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iniziale di una sezio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00369"/>
            <a:ext cx="12195668" cy="13316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0034" y="781984"/>
            <a:ext cx="10515600" cy="1088752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1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/>
              <a:t>Titolo</a:t>
            </a:r>
            <a:r>
              <a:rPr lang="en-US" dirty="0"/>
              <a:t> di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sezione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40034" y="2113616"/>
            <a:ext cx="10515600" cy="3643374"/>
          </a:xfrm>
        </p:spPr>
        <p:txBody>
          <a:bodyPr anchor="t">
            <a:normAutofit/>
          </a:bodyPr>
          <a:lstStyle>
            <a:lvl1pPr marL="342900" indent="-342900" algn="l">
              <a:buClr>
                <a:schemeClr val="tx2"/>
              </a:buClr>
              <a:buFont typeface="Arial" panose="020B0604020202020204" pitchFamily="34" charset="0"/>
              <a:buChar char="•"/>
              <a:defRPr sz="24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/>
              <a:t>Argomento</a:t>
            </a:r>
            <a:r>
              <a:rPr lang="en-US" dirty="0"/>
              <a:t> 1</a:t>
            </a:r>
          </a:p>
          <a:p>
            <a:pPr lvl="0"/>
            <a:r>
              <a:rPr lang="en-US" dirty="0" err="1"/>
              <a:t>Argomento</a:t>
            </a:r>
            <a:r>
              <a:rPr lang="en-US" dirty="0"/>
              <a:t> 2</a:t>
            </a:r>
          </a:p>
          <a:p>
            <a:pPr lvl="0"/>
            <a:r>
              <a:rPr lang="en-US" dirty="0" err="1"/>
              <a:t>Argomento</a:t>
            </a:r>
            <a:r>
              <a:rPr lang="en-US" dirty="0"/>
              <a:t> 3</a:t>
            </a:r>
          </a:p>
          <a:p>
            <a:pPr lvl="0"/>
            <a:r>
              <a:rPr lang="en-US" dirty="0" err="1"/>
              <a:t>Argomento</a:t>
            </a:r>
            <a:r>
              <a:rPr lang="en-US" dirty="0"/>
              <a:t> …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85" y="6154752"/>
            <a:ext cx="2420112" cy="576072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9540382" y="6442788"/>
            <a:ext cx="2651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/>
                </a:solidFill>
              </a:rPr>
              <a:t>www.codearchitects.com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173985" y="161036"/>
            <a:ext cx="3344862" cy="2921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it-IT" dirty="0"/>
              <a:t>TITOLO PRESENTAZIONE</a:t>
            </a:r>
          </a:p>
        </p:txBody>
      </p:sp>
    </p:spTree>
    <p:extLst>
      <p:ext uri="{BB962C8B-B14F-4D97-AF65-F5344CB8AC3E}">
        <p14:creationId xmlns:p14="http://schemas.microsoft.com/office/powerpoint/2010/main" val="18644590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 (solo tes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2880" indent="-182880">
              <a:buFont typeface="Arial" panose="020B0604020202020204" pitchFamily="34" charset="0"/>
              <a:buChar char="•"/>
              <a:defRPr sz="2800" b="1"/>
            </a:lvl1pPr>
            <a:lvl2pPr marL="411480" indent="-182880">
              <a:buFont typeface="Arial" panose="020B0604020202020204" pitchFamily="34" charset="0"/>
              <a:buChar char="•"/>
              <a:defRPr sz="2400"/>
            </a:lvl2pPr>
            <a:lvl3pPr marL="640080" indent="-182880">
              <a:buFont typeface="Arial" panose="020B0604020202020204" pitchFamily="34" charset="0"/>
              <a:buChar char="•"/>
              <a:defRPr sz="2200"/>
            </a:lvl3pPr>
            <a:lvl4pPr marL="868680" indent="-182880">
              <a:buFont typeface="Arial" panose="020B0604020202020204" pitchFamily="34" charset="0"/>
              <a:buChar char="•"/>
              <a:defRPr sz="2000"/>
            </a:lvl4pPr>
            <a:lvl5pPr marL="1097280" indent="-182880"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570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ppio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8367" y="951722"/>
            <a:ext cx="5525912" cy="5266198"/>
          </a:xfrm>
        </p:spPr>
        <p:txBody>
          <a:bodyPr/>
          <a:lstStyle>
            <a:lvl1pPr>
              <a:defRPr sz="2200" b="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0" y="951722"/>
            <a:ext cx="5712793" cy="5266198"/>
          </a:xfrm>
        </p:spPr>
        <p:txBody>
          <a:bodyPr/>
          <a:lstStyle>
            <a:lvl1pPr>
              <a:defRPr sz="2200" b="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917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a d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6987" y="938847"/>
            <a:ext cx="5518619" cy="743095"/>
          </a:xfrm>
        </p:spPr>
        <p:txBody>
          <a:bodyPr anchor="ctr">
            <a:normAutofit/>
          </a:bodyPr>
          <a:lstStyle>
            <a:lvl1pPr marL="0" indent="0">
              <a:buNone/>
              <a:defRPr sz="21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Primo </a:t>
            </a:r>
            <a:r>
              <a:rPr lang="en-US" dirty="0" err="1"/>
              <a:t>contenuto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987" y="1691273"/>
            <a:ext cx="5518619" cy="454078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391476" y="938847"/>
            <a:ext cx="5419238" cy="743095"/>
          </a:xfrm>
        </p:spPr>
        <p:txBody>
          <a:bodyPr anchor="ctr">
            <a:normAutofit/>
          </a:bodyPr>
          <a:lstStyle>
            <a:lvl1pPr marL="0" indent="0">
              <a:buNone/>
              <a:defRPr sz="2100" b="1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Secondo </a:t>
            </a:r>
            <a:r>
              <a:rPr lang="en-US" dirty="0" err="1"/>
              <a:t>contenuto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13"/>
          </p:nvPr>
        </p:nvSpPr>
        <p:spPr>
          <a:xfrm>
            <a:off x="6391476" y="1691273"/>
            <a:ext cx="5419238" cy="4543890"/>
          </a:xfrm>
        </p:spPr>
        <p:txBody>
          <a:bodyPr/>
          <a:lstStyle>
            <a:lvl1pPr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59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ro a 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94347" y="976171"/>
            <a:ext cx="3661829" cy="743095"/>
          </a:xfrm>
        </p:spPr>
        <p:txBody>
          <a:bodyPr anchor="ctr">
            <a:normAutofit/>
          </a:bodyPr>
          <a:lstStyle>
            <a:lvl1pPr marL="0" indent="0">
              <a:buNone/>
              <a:defRPr sz="21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Primo </a:t>
            </a:r>
            <a:r>
              <a:rPr lang="en-US" dirty="0" err="1"/>
              <a:t>contenuto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347" y="1728597"/>
            <a:ext cx="3661830" cy="454078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281631" y="976171"/>
            <a:ext cx="3661828" cy="752426"/>
          </a:xfrm>
        </p:spPr>
        <p:txBody>
          <a:bodyPr anchor="ctr">
            <a:normAutofit/>
          </a:bodyPr>
          <a:lstStyle>
            <a:lvl1pPr marL="0" indent="0">
              <a:buNone/>
              <a:defRPr sz="2100" b="1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Secondo </a:t>
            </a:r>
            <a:r>
              <a:rPr lang="en-US" dirty="0" err="1"/>
              <a:t>contenuto</a:t>
            </a:r>
            <a:endParaRPr lang="en-US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13"/>
          </p:nvPr>
        </p:nvSpPr>
        <p:spPr>
          <a:xfrm>
            <a:off x="4281629" y="1747259"/>
            <a:ext cx="3661830" cy="4512789"/>
          </a:xfrm>
        </p:spPr>
        <p:txBody>
          <a:bodyPr/>
          <a:lstStyle>
            <a:lvl1pPr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8259576" y="985502"/>
            <a:ext cx="3661829" cy="743095"/>
          </a:xfrm>
        </p:spPr>
        <p:txBody>
          <a:bodyPr anchor="ctr">
            <a:normAutofit/>
          </a:bodyPr>
          <a:lstStyle>
            <a:lvl1pPr marL="0" indent="0">
              <a:buNone/>
              <a:defRPr sz="2100" b="1" baseline="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err="1"/>
              <a:t>Terzo</a:t>
            </a:r>
            <a:r>
              <a:rPr lang="en-US" dirty="0"/>
              <a:t> </a:t>
            </a:r>
            <a:r>
              <a:rPr lang="en-US" dirty="0" err="1"/>
              <a:t>contenuto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5"/>
          </p:nvPr>
        </p:nvSpPr>
        <p:spPr>
          <a:xfrm>
            <a:off x="8259576" y="1737928"/>
            <a:ext cx="3661830" cy="4522120"/>
          </a:xfrm>
        </p:spPr>
        <p:txBody>
          <a:bodyPr/>
          <a:lstStyle>
            <a:lvl1pPr>
              <a:defRPr sz="2200"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accent5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039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430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3973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più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312" y="1205653"/>
            <a:ext cx="7487379" cy="4963886"/>
          </a:xfrm>
        </p:spPr>
        <p:txBody>
          <a:bodyPr/>
          <a:lstStyle>
            <a:lvl1pPr>
              <a:defRPr sz="2800" b="1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88819" y="1205652"/>
            <a:ext cx="3258422" cy="4963887"/>
          </a:xfrm>
        </p:spPr>
        <p:txBody>
          <a:bodyPr>
            <a:normAutofit/>
          </a:bodyPr>
          <a:lstStyle>
            <a:lvl1pPr marL="0" indent="0" algn="just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/>
              <a:t>Didascalia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937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5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429005"/>
            <a:ext cx="12198766" cy="4426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2836" y="-3501"/>
            <a:ext cx="12208097" cy="8525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4312" y="152587"/>
            <a:ext cx="8316639" cy="540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9002"/>
            <a:ext cx="11299371" cy="5032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5" y="6441846"/>
            <a:ext cx="1629156" cy="387796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0215046" y="6511816"/>
            <a:ext cx="2065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2"/>
                </a:solidFill>
              </a:rPr>
              <a:t>www.codearchitects.com</a:t>
            </a:r>
          </a:p>
        </p:txBody>
      </p:sp>
    </p:spTree>
    <p:extLst>
      <p:ext uri="{BB962C8B-B14F-4D97-AF65-F5344CB8AC3E}">
        <p14:creationId xmlns:p14="http://schemas.microsoft.com/office/powerpoint/2010/main" val="23413251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72" r:id="rId6"/>
    <p:sldLayoutId id="2147483666" r:id="rId7"/>
    <p:sldLayoutId id="2147483667" r:id="rId8"/>
    <p:sldLayoutId id="2147483668" r:id="rId9"/>
    <p:sldLayoutId id="2147483669" r:id="rId10"/>
    <p:sldLayoutId id="2147483673" r:id="rId11"/>
    <p:sldLayoutId id="2147483674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000" b="1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bg1">
            <a:lumMod val="95000"/>
            <a:lumOff val="5000"/>
          </a:schemeClr>
        </a:buClr>
        <a:buFont typeface="Wingdings" pitchFamily="2" charset="2"/>
        <a:buChar char=""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1">
            <a:lumMod val="95000"/>
            <a:lumOff val="5000"/>
          </a:schemeClr>
        </a:buClr>
        <a:buFont typeface="Wingdings" pitchFamily="2" charset="2"/>
        <a:buChar char="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1">
            <a:lumMod val="95000"/>
            <a:lumOff val="5000"/>
          </a:schemeClr>
        </a:buClr>
        <a:buFont typeface="Wingdings" pitchFamily="2" charset="2"/>
        <a:buChar char="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1">
            <a:lumMod val="95000"/>
            <a:lumOff val="5000"/>
          </a:schemeClr>
        </a:buClr>
        <a:buFont typeface="Wingdings" pitchFamily="2" charset="2"/>
        <a:buChar char="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1">
            <a:lumMod val="95000"/>
            <a:lumOff val="5000"/>
          </a:schemeClr>
        </a:buClr>
        <a:buFont typeface="Wingdings" pitchFamily="2" charset="2"/>
        <a:buChar char="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Javascript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Breve introduzione per introdurre </a:t>
            </a:r>
            <a:r>
              <a:rPr lang="it-IT" dirty="0" err="1"/>
              <a:t>Typescript</a:t>
            </a:r>
            <a:endParaRPr lang="it-I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76888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TypeSCRIPT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342383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7">
      <a:dk1>
        <a:sysClr val="windowText" lastClr="000000"/>
      </a:dk1>
      <a:lt1>
        <a:srgbClr val="4978D7"/>
      </a:lt1>
      <a:dk2>
        <a:srgbClr val="FFFFFF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CA" id="{8F98B4F3-C937-4E69-8DAE-1C6C90D1634E}" vid="{E379D9CA-05A1-49A7-B81B-AF78D3E8E8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CA</Template>
  <TotalTime>4374</TotalTime>
  <Words>15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7" baseType="lpstr">
      <vt:lpstr>Arial</vt:lpstr>
      <vt:lpstr>Calibri</vt:lpstr>
      <vt:lpstr>Corbel</vt:lpstr>
      <vt:lpstr>Wingdings</vt:lpstr>
      <vt:lpstr>Banded</vt:lpstr>
      <vt:lpstr>Javascript</vt:lpstr>
      <vt:lpstr>TypeSCRIPT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Giorgio Masci</dc:creator>
  <cp:lastModifiedBy>Marco Labarile</cp:lastModifiedBy>
  <cp:revision>11</cp:revision>
  <dcterms:created xsi:type="dcterms:W3CDTF">2018-05-18T16:04:37Z</dcterms:created>
  <dcterms:modified xsi:type="dcterms:W3CDTF">2018-05-22T08:12:09Z</dcterms:modified>
</cp:coreProperties>
</file>