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67" r:id="rId2"/>
    <p:sldId id="257" r:id="rId3"/>
    <p:sldId id="258" r:id="rId4"/>
    <p:sldId id="270" r:id="rId5"/>
    <p:sldId id="259" r:id="rId6"/>
    <p:sldId id="260" r:id="rId7"/>
    <p:sldId id="262" r:id="rId8"/>
    <p:sldId id="263" r:id="rId9"/>
    <p:sldId id="265" r:id="rId10"/>
    <p:sldId id="269" r:id="rId11"/>
    <p:sldId id="268" r:id="rId12"/>
    <p:sldId id="264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8A446-1909-41C1-BDD8-DB0A4A251DAA}" v="305" dt="2021-06-27T14:52:04.428"/>
    <p1510:client id="{48154878-09A5-48EF-BC10-2FF47D394F77}" v="3" dt="2022-08-18T07:25:54.960"/>
    <p1510:client id="{ADC7BC9E-1B54-498E-AA1A-DCD66930CDFD}" v="1" dt="2021-06-27T13:29:55.189"/>
    <p1510:client id="{B4F160E5-34D7-43EE-B6A6-BAE528E0FE1B}" v="3" dt="2021-06-18T04:43:48.439"/>
    <p1510:client id="{F18CBD7A-E6C2-4B2C-BCCE-0D26732B1D0D}" v="235" dt="2021-06-17T04:32:12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06ECC-AFF7-4EE6-AE48-9CA1AEED187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727432-92CB-4001-B169-349F92E4012C}">
      <dgm:prSet/>
      <dgm:spPr/>
      <dgm:t>
        <a:bodyPr/>
        <a:lstStyle/>
        <a:p>
          <a:r>
            <a:rPr lang="en-US" b="1" dirty="0">
              <a:latin typeface="Calibri Light" panose="020F0302020204030204"/>
            </a:rPr>
            <a:t>Initiates</a:t>
          </a:r>
          <a:r>
            <a:rPr lang="en-US" b="1" dirty="0"/>
            <a:t> </a:t>
          </a:r>
          <a:r>
            <a:rPr lang="en-US" b="1" dirty="0">
              <a:latin typeface="Calibri Light" panose="020F0302020204030204"/>
            </a:rPr>
            <a:t>action</a:t>
          </a:r>
          <a:endParaRPr lang="en-US" dirty="0"/>
        </a:p>
      </dgm:t>
    </dgm:pt>
    <dgm:pt modelId="{D5187A35-5177-46B5-A01E-ADCB6C672DA9}" type="parTrans" cxnId="{89CD3844-AAEE-4AF3-A6B7-CE19213FA38E}">
      <dgm:prSet/>
      <dgm:spPr/>
      <dgm:t>
        <a:bodyPr/>
        <a:lstStyle/>
        <a:p>
          <a:endParaRPr lang="en-US"/>
        </a:p>
      </dgm:t>
    </dgm:pt>
    <dgm:pt modelId="{6134A7E6-1BE8-4DB2-84AE-F952972EA684}" type="sibTrans" cxnId="{89CD3844-AAEE-4AF3-A6B7-CE19213FA38E}">
      <dgm:prSet/>
      <dgm:spPr/>
      <dgm:t>
        <a:bodyPr/>
        <a:lstStyle/>
        <a:p>
          <a:endParaRPr lang="en-US"/>
        </a:p>
      </dgm:t>
    </dgm:pt>
    <dgm:pt modelId="{D5664F7B-C8D8-4284-838D-FD356E9984BD}">
      <dgm:prSet/>
      <dgm:spPr/>
      <dgm:t>
        <a:bodyPr/>
        <a:lstStyle/>
        <a:p>
          <a:r>
            <a:rPr lang="en-US" b="1" dirty="0">
              <a:latin typeface="Calibri Light" panose="020F0302020204030204"/>
            </a:rPr>
            <a:t>Motivation</a:t>
          </a:r>
          <a:endParaRPr lang="en-US" dirty="0"/>
        </a:p>
      </dgm:t>
    </dgm:pt>
    <dgm:pt modelId="{CB8A7774-03CC-45C5-933C-0D48C677D30C}" type="parTrans" cxnId="{7B75717B-F637-4243-B940-277D8B29C956}">
      <dgm:prSet/>
      <dgm:spPr/>
      <dgm:t>
        <a:bodyPr/>
        <a:lstStyle/>
        <a:p>
          <a:endParaRPr lang="en-US"/>
        </a:p>
      </dgm:t>
    </dgm:pt>
    <dgm:pt modelId="{20800B73-AC68-4610-A2A1-388240F5ED8D}" type="sibTrans" cxnId="{7B75717B-F637-4243-B940-277D8B29C956}">
      <dgm:prSet/>
      <dgm:spPr/>
      <dgm:t>
        <a:bodyPr/>
        <a:lstStyle/>
        <a:p>
          <a:endParaRPr lang="en-US"/>
        </a:p>
      </dgm:t>
    </dgm:pt>
    <dgm:pt modelId="{0E2C78E0-B54A-46C2-9CFD-2B862B5652AD}">
      <dgm:prSet/>
      <dgm:spPr/>
      <dgm:t>
        <a:bodyPr/>
        <a:lstStyle/>
        <a:p>
          <a:r>
            <a:rPr lang="en-US" b="1" dirty="0"/>
            <a:t>Providing </a:t>
          </a:r>
          <a:r>
            <a:rPr lang="en-US" b="1" dirty="0">
              <a:latin typeface="Calibri Light" panose="020F0302020204030204"/>
            </a:rPr>
            <a:t>guidance</a:t>
          </a:r>
          <a:endParaRPr lang="en-US" dirty="0"/>
        </a:p>
      </dgm:t>
    </dgm:pt>
    <dgm:pt modelId="{3DF40173-13A7-47FE-9243-BB9683CCA404}" type="parTrans" cxnId="{433FDC40-FA5E-441A-8E27-1B8807A8C05B}">
      <dgm:prSet/>
      <dgm:spPr/>
      <dgm:t>
        <a:bodyPr/>
        <a:lstStyle/>
        <a:p>
          <a:endParaRPr lang="en-US"/>
        </a:p>
      </dgm:t>
    </dgm:pt>
    <dgm:pt modelId="{2FAE5F0F-6B54-44C0-B12C-85D820BD4880}" type="sibTrans" cxnId="{433FDC40-FA5E-441A-8E27-1B8807A8C05B}">
      <dgm:prSet/>
      <dgm:spPr/>
      <dgm:t>
        <a:bodyPr/>
        <a:lstStyle/>
        <a:p>
          <a:endParaRPr lang="en-US"/>
        </a:p>
      </dgm:t>
    </dgm:pt>
    <dgm:pt modelId="{5490C154-9277-41C7-B091-8F861E23DAD4}">
      <dgm:prSet/>
      <dgm:spPr/>
      <dgm:t>
        <a:bodyPr/>
        <a:lstStyle/>
        <a:p>
          <a:r>
            <a:rPr lang="en-US" b="1" dirty="0"/>
            <a:t>Creating </a:t>
          </a:r>
          <a:r>
            <a:rPr lang="en-US" b="1" dirty="0">
              <a:latin typeface="Calibri Light" panose="020F0302020204030204"/>
            </a:rPr>
            <a:t>confidence</a:t>
          </a:r>
          <a:endParaRPr lang="en-US" dirty="0"/>
        </a:p>
      </dgm:t>
    </dgm:pt>
    <dgm:pt modelId="{8052D933-2334-4E6C-9B4A-46B108C69543}" type="parTrans" cxnId="{EFB96C7F-4FC5-4963-820B-3D30743C2EF2}">
      <dgm:prSet/>
      <dgm:spPr/>
      <dgm:t>
        <a:bodyPr/>
        <a:lstStyle/>
        <a:p>
          <a:endParaRPr lang="en-US"/>
        </a:p>
      </dgm:t>
    </dgm:pt>
    <dgm:pt modelId="{148A83F8-0641-498A-A698-9537321210F0}" type="sibTrans" cxnId="{EFB96C7F-4FC5-4963-820B-3D30743C2EF2}">
      <dgm:prSet/>
      <dgm:spPr/>
      <dgm:t>
        <a:bodyPr/>
        <a:lstStyle/>
        <a:p>
          <a:endParaRPr lang="en-US"/>
        </a:p>
      </dgm:t>
    </dgm:pt>
    <dgm:pt modelId="{AFEC0668-618F-4963-AED8-9C4746C59387}">
      <dgm:prSet/>
      <dgm:spPr/>
      <dgm:t>
        <a:bodyPr/>
        <a:lstStyle/>
        <a:p>
          <a:r>
            <a:rPr lang="en-US" b="1" dirty="0"/>
            <a:t>Building </a:t>
          </a:r>
          <a:r>
            <a:rPr lang="en-US" b="1" dirty="0">
              <a:latin typeface="Calibri Light" panose="020F0302020204030204"/>
            </a:rPr>
            <a:t>morale</a:t>
          </a:r>
          <a:endParaRPr lang="en-US" dirty="0"/>
        </a:p>
      </dgm:t>
    </dgm:pt>
    <dgm:pt modelId="{2DBFBB67-77D0-43DB-B3D9-09CA2CE53842}" type="parTrans" cxnId="{0AA27FE8-D4DF-44B5-972C-8C6F77A07E28}">
      <dgm:prSet/>
      <dgm:spPr/>
      <dgm:t>
        <a:bodyPr/>
        <a:lstStyle/>
        <a:p>
          <a:endParaRPr lang="en-US"/>
        </a:p>
      </dgm:t>
    </dgm:pt>
    <dgm:pt modelId="{A6C647E0-1D57-4CB1-ADF6-0CCAAC16DB15}" type="sibTrans" cxnId="{0AA27FE8-D4DF-44B5-972C-8C6F77A07E28}">
      <dgm:prSet/>
      <dgm:spPr/>
      <dgm:t>
        <a:bodyPr/>
        <a:lstStyle/>
        <a:p>
          <a:endParaRPr lang="en-US"/>
        </a:p>
      </dgm:t>
    </dgm:pt>
    <dgm:pt modelId="{8C23D141-9C7E-4CA7-B76B-ECCA216249B6}">
      <dgm:prSet/>
      <dgm:spPr/>
      <dgm:t>
        <a:bodyPr/>
        <a:lstStyle/>
        <a:p>
          <a:r>
            <a:rPr lang="en-US" b="1" dirty="0"/>
            <a:t>Builds work </a:t>
          </a:r>
          <a:r>
            <a:rPr lang="en-US" b="1" dirty="0">
              <a:latin typeface="Calibri Light" panose="020F0302020204030204"/>
            </a:rPr>
            <a:t>environment</a:t>
          </a:r>
          <a:endParaRPr lang="en-US" dirty="0"/>
        </a:p>
      </dgm:t>
    </dgm:pt>
    <dgm:pt modelId="{3C8199DB-B3B6-48C3-BB59-27A3CA72AAB1}" type="parTrans" cxnId="{35736FB1-3059-4AE2-A3FC-AE7ED920E694}">
      <dgm:prSet/>
      <dgm:spPr/>
      <dgm:t>
        <a:bodyPr/>
        <a:lstStyle/>
        <a:p>
          <a:endParaRPr lang="en-US"/>
        </a:p>
      </dgm:t>
    </dgm:pt>
    <dgm:pt modelId="{8E327760-FB54-4545-ABC9-E646A960851D}" type="sibTrans" cxnId="{35736FB1-3059-4AE2-A3FC-AE7ED920E694}">
      <dgm:prSet/>
      <dgm:spPr/>
      <dgm:t>
        <a:bodyPr/>
        <a:lstStyle/>
        <a:p>
          <a:endParaRPr lang="en-US"/>
        </a:p>
      </dgm:t>
    </dgm:pt>
    <dgm:pt modelId="{6AC048A7-E77A-441B-BF70-830DD4522A4E}">
      <dgm:prSet/>
      <dgm:spPr/>
      <dgm:t>
        <a:bodyPr/>
        <a:lstStyle/>
        <a:p>
          <a:r>
            <a:rPr lang="en-US" b="1" dirty="0"/>
            <a:t>Co-ordination-</a:t>
          </a:r>
          <a:endParaRPr lang="en-US" dirty="0"/>
        </a:p>
      </dgm:t>
    </dgm:pt>
    <dgm:pt modelId="{5100F593-645E-4092-BA15-D2C36D8C0500}" type="parTrans" cxnId="{B9A5C7BC-D9BA-48AE-B9E1-35D2C1616029}">
      <dgm:prSet/>
      <dgm:spPr/>
      <dgm:t>
        <a:bodyPr/>
        <a:lstStyle/>
        <a:p>
          <a:endParaRPr lang="en-US"/>
        </a:p>
      </dgm:t>
    </dgm:pt>
    <dgm:pt modelId="{8AEC8AF2-B9DF-4C5B-ADA3-F51068FDBD7F}" type="sibTrans" cxnId="{B9A5C7BC-D9BA-48AE-B9E1-35D2C1616029}">
      <dgm:prSet/>
      <dgm:spPr/>
      <dgm:t>
        <a:bodyPr/>
        <a:lstStyle/>
        <a:p>
          <a:endParaRPr lang="en-US"/>
        </a:p>
      </dgm:t>
    </dgm:pt>
    <dgm:pt modelId="{E7454DD7-FC34-4ED0-8A73-1CB1729DDB08}" type="pres">
      <dgm:prSet presAssocID="{D8C06ECC-AFF7-4EE6-AE48-9CA1AEED1876}" presName="diagram" presStyleCnt="0">
        <dgm:presLayoutVars>
          <dgm:dir/>
          <dgm:resizeHandles val="exact"/>
        </dgm:presLayoutVars>
      </dgm:prSet>
      <dgm:spPr/>
    </dgm:pt>
    <dgm:pt modelId="{8BF5B180-A136-425D-BDCF-A905F0C17864}" type="pres">
      <dgm:prSet presAssocID="{48727432-92CB-4001-B169-349F92E4012C}" presName="node" presStyleLbl="node1" presStyleIdx="0" presStyleCnt="7">
        <dgm:presLayoutVars>
          <dgm:bulletEnabled val="1"/>
        </dgm:presLayoutVars>
      </dgm:prSet>
      <dgm:spPr/>
    </dgm:pt>
    <dgm:pt modelId="{C1616F4E-FDA5-42B5-9017-D00308E63783}" type="pres">
      <dgm:prSet presAssocID="{6134A7E6-1BE8-4DB2-84AE-F952972EA684}" presName="sibTrans" presStyleCnt="0"/>
      <dgm:spPr/>
    </dgm:pt>
    <dgm:pt modelId="{EDCD372C-A046-413C-8CE8-A5B13AD8408D}" type="pres">
      <dgm:prSet presAssocID="{D5664F7B-C8D8-4284-838D-FD356E9984BD}" presName="node" presStyleLbl="node1" presStyleIdx="1" presStyleCnt="7">
        <dgm:presLayoutVars>
          <dgm:bulletEnabled val="1"/>
        </dgm:presLayoutVars>
      </dgm:prSet>
      <dgm:spPr/>
    </dgm:pt>
    <dgm:pt modelId="{72D6E97A-17D6-4841-AC30-6860AC1D22D9}" type="pres">
      <dgm:prSet presAssocID="{20800B73-AC68-4610-A2A1-388240F5ED8D}" presName="sibTrans" presStyleCnt="0"/>
      <dgm:spPr/>
    </dgm:pt>
    <dgm:pt modelId="{745E08AA-592B-41DE-B662-CD5DEE184D52}" type="pres">
      <dgm:prSet presAssocID="{0E2C78E0-B54A-46C2-9CFD-2B862B5652AD}" presName="node" presStyleLbl="node1" presStyleIdx="2" presStyleCnt="7">
        <dgm:presLayoutVars>
          <dgm:bulletEnabled val="1"/>
        </dgm:presLayoutVars>
      </dgm:prSet>
      <dgm:spPr/>
    </dgm:pt>
    <dgm:pt modelId="{0BF40007-03AC-415B-8000-EC3111B94D11}" type="pres">
      <dgm:prSet presAssocID="{2FAE5F0F-6B54-44C0-B12C-85D820BD4880}" presName="sibTrans" presStyleCnt="0"/>
      <dgm:spPr/>
    </dgm:pt>
    <dgm:pt modelId="{7EE0A2AA-674D-4207-82D5-DB310CA94380}" type="pres">
      <dgm:prSet presAssocID="{5490C154-9277-41C7-B091-8F861E23DAD4}" presName="node" presStyleLbl="node1" presStyleIdx="3" presStyleCnt="7">
        <dgm:presLayoutVars>
          <dgm:bulletEnabled val="1"/>
        </dgm:presLayoutVars>
      </dgm:prSet>
      <dgm:spPr/>
    </dgm:pt>
    <dgm:pt modelId="{5FF4401A-67CD-4838-9D4C-A8C0F25921A4}" type="pres">
      <dgm:prSet presAssocID="{148A83F8-0641-498A-A698-9537321210F0}" presName="sibTrans" presStyleCnt="0"/>
      <dgm:spPr/>
    </dgm:pt>
    <dgm:pt modelId="{481777C9-151D-4651-A636-4D5F9978651B}" type="pres">
      <dgm:prSet presAssocID="{AFEC0668-618F-4963-AED8-9C4746C59387}" presName="node" presStyleLbl="node1" presStyleIdx="4" presStyleCnt="7">
        <dgm:presLayoutVars>
          <dgm:bulletEnabled val="1"/>
        </dgm:presLayoutVars>
      </dgm:prSet>
      <dgm:spPr/>
    </dgm:pt>
    <dgm:pt modelId="{B7468E0C-8541-453D-98B3-EEC0A88F4A9A}" type="pres">
      <dgm:prSet presAssocID="{A6C647E0-1D57-4CB1-ADF6-0CCAAC16DB15}" presName="sibTrans" presStyleCnt="0"/>
      <dgm:spPr/>
    </dgm:pt>
    <dgm:pt modelId="{845A2306-36B5-4674-AA21-5819363A34C5}" type="pres">
      <dgm:prSet presAssocID="{8C23D141-9C7E-4CA7-B76B-ECCA216249B6}" presName="node" presStyleLbl="node1" presStyleIdx="5" presStyleCnt="7">
        <dgm:presLayoutVars>
          <dgm:bulletEnabled val="1"/>
        </dgm:presLayoutVars>
      </dgm:prSet>
      <dgm:spPr/>
    </dgm:pt>
    <dgm:pt modelId="{ABF4CE07-D3A6-4065-B3D3-46088AE94CCF}" type="pres">
      <dgm:prSet presAssocID="{8E327760-FB54-4545-ABC9-E646A960851D}" presName="sibTrans" presStyleCnt="0"/>
      <dgm:spPr/>
    </dgm:pt>
    <dgm:pt modelId="{727097BA-E76F-4EA2-8FD5-D4E682A1910A}" type="pres">
      <dgm:prSet presAssocID="{6AC048A7-E77A-441B-BF70-830DD4522A4E}" presName="node" presStyleLbl="node1" presStyleIdx="6" presStyleCnt="7">
        <dgm:presLayoutVars>
          <dgm:bulletEnabled val="1"/>
        </dgm:presLayoutVars>
      </dgm:prSet>
      <dgm:spPr/>
    </dgm:pt>
  </dgm:ptLst>
  <dgm:cxnLst>
    <dgm:cxn modelId="{F9AEFD0D-DAFA-4510-B295-7708A8BE99E6}" type="presOf" srcId="{5490C154-9277-41C7-B091-8F861E23DAD4}" destId="{7EE0A2AA-674D-4207-82D5-DB310CA94380}" srcOrd="0" destOrd="0" presId="urn:microsoft.com/office/officeart/2005/8/layout/default"/>
    <dgm:cxn modelId="{1BE70C15-EE38-45D3-96CD-B99F1B28ABFA}" type="presOf" srcId="{8C23D141-9C7E-4CA7-B76B-ECCA216249B6}" destId="{845A2306-36B5-4674-AA21-5819363A34C5}" srcOrd="0" destOrd="0" presId="urn:microsoft.com/office/officeart/2005/8/layout/default"/>
    <dgm:cxn modelId="{396BDD1F-B27C-4FE6-9045-A5058042A77F}" type="presOf" srcId="{48727432-92CB-4001-B169-349F92E4012C}" destId="{8BF5B180-A136-425D-BDCF-A905F0C17864}" srcOrd="0" destOrd="0" presId="urn:microsoft.com/office/officeart/2005/8/layout/default"/>
    <dgm:cxn modelId="{433FDC40-FA5E-441A-8E27-1B8807A8C05B}" srcId="{D8C06ECC-AFF7-4EE6-AE48-9CA1AEED1876}" destId="{0E2C78E0-B54A-46C2-9CFD-2B862B5652AD}" srcOrd="2" destOrd="0" parTransId="{3DF40173-13A7-47FE-9243-BB9683CCA404}" sibTransId="{2FAE5F0F-6B54-44C0-B12C-85D820BD4880}"/>
    <dgm:cxn modelId="{026BA863-4340-4401-BCEE-7BA9B7B604C8}" type="presOf" srcId="{6AC048A7-E77A-441B-BF70-830DD4522A4E}" destId="{727097BA-E76F-4EA2-8FD5-D4E682A1910A}" srcOrd="0" destOrd="0" presId="urn:microsoft.com/office/officeart/2005/8/layout/default"/>
    <dgm:cxn modelId="{89CD3844-AAEE-4AF3-A6B7-CE19213FA38E}" srcId="{D8C06ECC-AFF7-4EE6-AE48-9CA1AEED1876}" destId="{48727432-92CB-4001-B169-349F92E4012C}" srcOrd="0" destOrd="0" parTransId="{D5187A35-5177-46B5-A01E-ADCB6C672DA9}" sibTransId="{6134A7E6-1BE8-4DB2-84AE-F952972EA684}"/>
    <dgm:cxn modelId="{7B75717B-F637-4243-B940-277D8B29C956}" srcId="{D8C06ECC-AFF7-4EE6-AE48-9CA1AEED1876}" destId="{D5664F7B-C8D8-4284-838D-FD356E9984BD}" srcOrd="1" destOrd="0" parTransId="{CB8A7774-03CC-45C5-933C-0D48C677D30C}" sibTransId="{20800B73-AC68-4610-A2A1-388240F5ED8D}"/>
    <dgm:cxn modelId="{E76A037C-B059-433C-98DE-D0EB9E51594E}" type="presOf" srcId="{0E2C78E0-B54A-46C2-9CFD-2B862B5652AD}" destId="{745E08AA-592B-41DE-B662-CD5DEE184D52}" srcOrd="0" destOrd="0" presId="urn:microsoft.com/office/officeart/2005/8/layout/default"/>
    <dgm:cxn modelId="{EFB96C7F-4FC5-4963-820B-3D30743C2EF2}" srcId="{D8C06ECC-AFF7-4EE6-AE48-9CA1AEED1876}" destId="{5490C154-9277-41C7-B091-8F861E23DAD4}" srcOrd="3" destOrd="0" parTransId="{8052D933-2334-4E6C-9B4A-46B108C69543}" sibTransId="{148A83F8-0641-498A-A698-9537321210F0}"/>
    <dgm:cxn modelId="{A5434F91-FDBD-4E5B-8B6E-9BFED4BFDFC4}" type="presOf" srcId="{D5664F7B-C8D8-4284-838D-FD356E9984BD}" destId="{EDCD372C-A046-413C-8CE8-A5B13AD8408D}" srcOrd="0" destOrd="0" presId="urn:microsoft.com/office/officeart/2005/8/layout/default"/>
    <dgm:cxn modelId="{07B530A1-1DC6-4087-9EFF-45F0D7EF50BD}" type="presOf" srcId="{AFEC0668-618F-4963-AED8-9C4746C59387}" destId="{481777C9-151D-4651-A636-4D5F9978651B}" srcOrd="0" destOrd="0" presId="urn:microsoft.com/office/officeart/2005/8/layout/default"/>
    <dgm:cxn modelId="{444FEEA8-7C0F-42D8-AF42-7B5FBC983E25}" type="presOf" srcId="{D8C06ECC-AFF7-4EE6-AE48-9CA1AEED1876}" destId="{E7454DD7-FC34-4ED0-8A73-1CB1729DDB08}" srcOrd="0" destOrd="0" presId="urn:microsoft.com/office/officeart/2005/8/layout/default"/>
    <dgm:cxn modelId="{35736FB1-3059-4AE2-A3FC-AE7ED920E694}" srcId="{D8C06ECC-AFF7-4EE6-AE48-9CA1AEED1876}" destId="{8C23D141-9C7E-4CA7-B76B-ECCA216249B6}" srcOrd="5" destOrd="0" parTransId="{3C8199DB-B3B6-48C3-BB59-27A3CA72AAB1}" sibTransId="{8E327760-FB54-4545-ABC9-E646A960851D}"/>
    <dgm:cxn modelId="{B9A5C7BC-D9BA-48AE-B9E1-35D2C1616029}" srcId="{D8C06ECC-AFF7-4EE6-AE48-9CA1AEED1876}" destId="{6AC048A7-E77A-441B-BF70-830DD4522A4E}" srcOrd="6" destOrd="0" parTransId="{5100F593-645E-4092-BA15-D2C36D8C0500}" sibTransId="{8AEC8AF2-B9DF-4C5B-ADA3-F51068FDBD7F}"/>
    <dgm:cxn modelId="{0AA27FE8-D4DF-44B5-972C-8C6F77A07E28}" srcId="{D8C06ECC-AFF7-4EE6-AE48-9CA1AEED1876}" destId="{AFEC0668-618F-4963-AED8-9C4746C59387}" srcOrd="4" destOrd="0" parTransId="{2DBFBB67-77D0-43DB-B3D9-09CA2CE53842}" sibTransId="{A6C647E0-1D57-4CB1-ADF6-0CCAAC16DB15}"/>
    <dgm:cxn modelId="{1ED162B5-983A-4890-9508-FC8C1E235147}" type="presParOf" srcId="{E7454DD7-FC34-4ED0-8A73-1CB1729DDB08}" destId="{8BF5B180-A136-425D-BDCF-A905F0C17864}" srcOrd="0" destOrd="0" presId="urn:microsoft.com/office/officeart/2005/8/layout/default"/>
    <dgm:cxn modelId="{79A4792D-B490-4875-A5D7-559D1F7DB85D}" type="presParOf" srcId="{E7454DD7-FC34-4ED0-8A73-1CB1729DDB08}" destId="{C1616F4E-FDA5-42B5-9017-D00308E63783}" srcOrd="1" destOrd="0" presId="urn:microsoft.com/office/officeart/2005/8/layout/default"/>
    <dgm:cxn modelId="{3930060A-FFC3-425F-B2A0-9B60910CB7AF}" type="presParOf" srcId="{E7454DD7-FC34-4ED0-8A73-1CB1729DDB08}" destId="{EDCD372C-A046-413C-8CE8-A5B13AD8408D}" srcOrd="2" destOrd="0" presId="urn:microsoft.com/office/officeart/2005/8/layout/default"/>
    <dgm:cxn modelId="{2810F527-E112-4713-A48A-C61C2A79DD0D}" type="presParOf" srcId="{E7454DD7-FC34-4ED0-8A73-1CB1729DDB08}" destId="{72D6E97A-17D6-4841-AC30-6860AC1D22D9}" srcOrd="3" destOrd="0" presId="urn:microsoft.com/office/officeart/2005/8/layout/default"/>
    <dgm:cxn modelId="{B2A33195-C483-4157-9202-6E89422ADD12}" type="presParOf" srcId="{E7454DD7-FC34-4ED0-8A73-1CB1729DDB08}" destId="{745E08AA-592B-41DE-B662-CD5DEE184D52}" srcOrd="4" destOrd="0" presId="urn:microsoft.com/office/officeart/2005/8/layout/default"/>
    <dgm:cxn modelId="{2FCF7117-CF60-46BE-90B1-42EFDCB1B096}" type="presParOf" srcId="{E7454DD7-FC34-4ED0-8A73-1CB1729DDB08}" destId="{0BF40007-03AC-415B-8000-EC3111B94D11}" srcOrd="5" destOrd="0" presId="urn:microsoft.com/office/officeart/2005/8/layout/default"/>
    <dgm:cxn modelId="{E3242220-32F5-476F-AF2F-51404D9D8ED2}" type="presParOf" srcId="{E7454DD7-FC34-4ED0-8A73-1CB1729DDB08}" destId="{7EE0A2AA-674D-4207-82D5-DB310CA94380}" srcOrd="6" destOrd="0" presId="urn:microsoft.com/office/officeart/2005/8/layout/default"/>
    <dgm:cxn modelId="{C253F289-46DD-4FF3-B116-ADD7EFB7682F}" type="presParOf" srcId="{E7454DD7-FC34-4ED0-8A73-1CB1729DDB08}" destId="{5FF4401A-67CD-4838-9D4C-A8C0F25921A4}" srcOrd="7" destOrd="0" presId="urn:microsoft.com/office/officeart/2005/8/layout/default"/>
    <dgm:cxn modelId="{B9CAC3CE-0CCC-4ECF-84ED-5A2486628A46}" type="presParOf" srcId="{E7454DD7-FC34-4ED0-8A73-1CB1729DDB08}" destId="{481777C9-151D-4651-A636-4D5F9978651B}" srcOrd="8" destOrd="0" presId="urn:microsoft.com/office/officeart/2005/8/layout/default"/>
    <dgm:cxn modelId="{C4C6FBC3-F807-4898-8ED5-05EF59CCD853}" type="presParOf" srcId="{E7454DD7-FC34-4ED0-8A73-1CB1729DDB08}" destId="{B7468E0C-8541-453D-98B3-EEC0A88F4A9A}" srcOrd="9" destOrd="0" presId="urn:microsoft.com/office/officeart/2005/8/layout/default"/>
    <dgm:cxn modelId="{D19A0242-B714-4449-9572-A70F5C81B869}" type="presParOf" srcId="{E7454DD7-FC34-4ED0-8A73-1CB1729DDB08}" destId="{845A2306-36B5-4674-AA21-5819363A34C5}" srcOrd="10" destOrd="0" presId="urn:microsoft.com/office/officeart/2005/8/layout/default"/>
    <dgm:cxn modelId="{76732B1F-9EF5-449E-85C7-9024C8073028}" type="presParOf" srcId="{E7454DD7-FC34-4ED0-8A73-1CB1729DDB08}" destId="{ABF4CE07-D3A6-4065-B3D3-46088AE94CCF}" srcOrd="11" destOrd="0" presId="urn:microsoft.com/office/officeart/2005/8/layout/default"/>
    <dgm:cxn modelId="{651E3AD0-632E-45BC-B52C-DD1C2C91C15B}" type="presParOf" srcId="{E7454DD7-FC34-4ED0-8A73-1CB1729DDB08}" destId="{727097BA-E76F-4EA2-8FD5-D4E682A1910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A986084-4B1E-4F30-B5D8-2DF48B14E31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FE3A44-467A-44AE-982A-751D8C348913}">
      <dgm:prSet/>
      <dgm:spPr/>
      <dgm:t>
        <a:bodyPr/>
        <a:lstStyle/>
        <a:p>
          <a:r>
            <a:rPr lang="en-US"/>
            <a:t>Motivation</a:t>
          </a:r>
        </a:p>
      </dgm:t>
    </dgm:pt>
    <dgm:pt modelId="{B0F1C317-74FA-468E-B4A0-EADBD526B375}" type="parTrans" cxnId="{9CB668C1-4241-4951-92DA-9397D00A9EC8}">
      <dgm:prSet/>
      <dgm:spPr/>
      <dgm:t>
        <a:bodyPr/>
        <a:lstStyle/>
        <a:p>
          <a:endParaRPr lang="en-US"/>
        </a:p>
      </dgm:t>
    </dgm:pt>
    <dgm:pt modelId="{48D6C2C4-A0BC-49B2-905E-8BD78985031B}" type="sibTrans" cxnId="{9CB668C1-4241-4951-92DA-9397D00A9EC8}">
      <dgm:prSet/>
      <dgm:spPr/>
      <dgm:t>
        <a:bodyPr/>
        <a:lstStyle/>
        <a:p>
          <a:endParaRPr lang="en-US"/>
        </a:p>
      </dgm:t>
    </dgm:pt>
    <dgm:pt modelId="{793B43D3-2EA5-4D76-B711-B74CFDEE8170}">
      <dgm:prSet/>
      <dgm:spPr/>
      <dgm:t>
        <a:bodyPr/>
        <a:lstStyle/>
        <a:p>
          <a:r>
            <a:rPr lang="en-US"/>
            <a:t>Commitment</a:t>
          </a:r>
        </a:p>
      </dgm:t>
    </dgm:pt>
    <dgm:pt modelId="{69D4B244-ADFB-450C-9A82-1E503262D99F}" type="parTrans" cxnId="{5D5DB265-520A-4DCD-A19A-24B5C9D1A0B2}">
      <dgm:prSet/>
      <dgm:spPr/>
      <dgm:t>
        <a:bodyPr/>
        <a:lstStyle/>
        <a:p>
          <a:endParaRPr lang="en-US"/>
        </a:p>
      </dgm:t>
    </dgm:pt>
    <dgm:pt modelId="{510C3118-8202-482B-AC83-E993B931BD77}" type="sibTrans" cxnId="{5D5DB265-520A-4DCD-A19A-24B5C9D1A0B2}">
      <dgm:prSet/>
      <dgm:spPr/>
      <dgm:t>
        <a:bodyPr/>
        <a:lstStyle/>
        <a:p>
          <a:endParaRPr lang="en-US"/>
        </a:p>
      </dgm:t>
    </dgm:pt>
    <dgm:pt modelId="{E60E4A46-2A7A-4926-959F-2E48A3CE9489}">
      <dgm:prSet/>
      <dgm:spPr/>
      <dgm:t>
        <a:bodyPr/>
        <a:lstStyle/>
        <a:p>
          <a:r>
            <a:rPr lang="en-US"/>
            <a:t>Self-sacrifice</a:t>
          </a:r>
        </a:p>
      </dgm:t>
    </dgm:pt>
    <dgm:pt modelId="{152C475B-56F9-4CCA-845C-FAACB6A40000}" type="parTrans" cxnId="{F941BF23-7E7F-44C3-AAB9-E85598F233FC}">
      <dgm:prSet/>
      <dgm:spPr/>
      <dgm:t>
        <a:bodyPr/>
        <a:lstStyle/>
        <a:p>
          <a:endParaRPr lang="en-US"/>
        </a:p>
      </dgm:t>
    </dgm:pt>
    <dgm:pt modelId="{8BB20D5D-9739-455A-A6D6-966E94D6001D}" type="sibTrans" cxnId="{F941BF23-7E7F-44C3-AAB9-E85598F233FC}">
      <dgm:prSet/>
      <dgm:spPr/>
      <dgm:t>
        <a:bodyPr/>
        <a:lstStyle/>
        <a:p>
          <a:endParaRPr lang="en-US"/>
        </a:p>
      </dgm:t>
    </dgm:pt>
    <dgm:pt modelId="{FC803459-5076-4DE0-A0AA-3E487F72CA03}">
      <dgm:prSet/>
      <dgm:spPr/>
      <dgm:t>
        <a:bodyPr/>
        <a:lstStyle/>
        <a:p>
          <a:r>
            <a:rPr lang="en-US"/>
            <a:t>Honesty</a:t>
          </a:r>
        </a:p>
      </dgm:t>
    </dgm:pt>
    <dgm:pt modelId="{CB700D5C-A3D6-4EE5-A5C3-DED1546BDB38}" type="parTrans" cxnId="{0E1A735D-F373-4467-A129-B8D85AC654B7}">
      <dgm:prSet/>
      <dgm:spPr/>
      <dgm:t>
        <a:bodyPr/>
        <a:lstStyle/>
        <a:p>
          <a:endParaRPr lang="en-US"/>
        </a:p>
      </dgm:t>
    </dgm:pt>
    <dgm:pt modelId="{C1AB15BF-7299-4635-A1FD-6CABBDA83CC2}" type="sibTrans" cxnId="{0E1A735D-F373-4467-A129-B8D85AC654B7}">
      <dgm:prSet/>
      <dgm:spPr/>
      <dgm:t>
        <a:bodyPr/>
        <a:lstStyle/>
        <a:p>
          <a:endParaRPr lang="en-US"/>
        </a:p>
      </dgm:t>
    </dgm:pt>
    <dgm:pt modelId="{D085FB26-416A-4CF7-B20B-4B8C30A1C22F}">
      <dgm:prSet/>
      <dgm:spPr/>
      <dgm:t>
        <a:bodyPr/>
        <a:lstStyle/>
        <a:p>
          <a:r>
            <a:rPr lang="en-US"/>
            <a:t>Determination</a:t>
          </a:r>
        </a:p>
      </dgm:t>
    </dgm:pt>
    <dgm:pt modelId="{44D5E19E-A446-41E6-8D99-56D572BDA0DA}" type="parTrans" cxnId="{48976EE6-A315-46AA-A1D0-B7D0EAA9719C}">
      <dgm:prSet/>
      <dgm:spPr/>
      <dgm:t>
        <a:bodyPr/>
        <a:lstStyle/>
        <a:p>
          <a:endParaRPr lang="en-US"/>
        </a:p>
      </dgm:t>
    </dgm:pt>
    <dgm:pt modelId="{439EE0A3-D066-4788-9FAF-65EEF91E7604}" type="sibTrans" cxnId="{48976EE6-A315-46AA-A1D0-B7D0EAA9719C}">
      <dgm:prSet/>
      <dgm:spPr/>
      <dgm:t>
        <a:bodyPr/>
        <a:lstStyle/>
        <a:p>
          <a:endParaRPr lang="en-US"/>
        </a:p>
      </dgm:t>
    </dgm:pt>
    <dgm:pt modelId="{FACD9459-C150-49ED-84AF-773D9A913C24}">
      <dgm:prSet/>
      <dgm:spPr/>
      <dgm:t>
        <a:bodyPr/>
        <a:lstStyle/>
        <a:p>
          <a:r>
            <a:rPr lang="en-US"/>
            <a:t>Resourcefulness</a:t>
          </a:r>
        </a:p>
      </dgm:t>
    </dgm:pt>
    <dgm:pt modelId="{A2E37F60-1F08-491A-937F-2321E27F36EC}" type="parTrans" cxnId="{7E17F43A-6D20-4D73-BFC5-83477B70E173}">
      <dgm:prSet/>
      <dgm:spPr/>
      <dgm:t>
        <a:bodyPr/>
        <a:lstStyle/>
        <a:p>
          <a:endParaRPr lang="en-US"/>
        </a:p>
      </dgm:t>
    </dgm:pt>
    <dgm:pt modelId="{10657C3A-CC75-4241-AAC8-BBB1185072B8}" type="sibTrans" cxnId="{7E17F43A-6D20-4D73-BFC5-83477B70E173}">
      <dgm:prSet/>
      <dgm:spPr/>
      <dgm:t>
        <a:bodyPr/>
        <a:lstStyle/>
        <a:p>
          <a:endParaRPr lang="en-US"/>
        </a:p>
      </dgm:t>
    </dgm:pt>
    <dgm:pt modelId="{ABD0F6D3-DAC6-45D0-AEDD-03C86DE43233}">
      <dgm:prSet/>
      <dgm:spPr/>
      <dgm:t>
        <a:bodyPr/>
        <a:lstStyle/>
        <a:p>
          <a:r>
            <a:rPr lang="en-US"/>
            <a:t>Daring</a:t>
          </a:r>
        </a:p>
      </dgm:t>
    </dgm:pt>
    <dgm:pt modelId="{4176BC49-FD01-45BF-91CA-4BB38CDB31AF}" type="parTrans" cxnId="{32150B70-44AE-4BB3-8142-3A3EC84B592B}">
      <dgm:prSet/>
      <dgm:spPr/>
      <dgm:t>
        <a:bodyPr/>
        <a:lstStyle/>
        <a:p>
          <a:endParaRPr lang="en-US"/>
        </a:p>
      </dgm:t>
    </dgm:pt>
    <dgm:pt modelId="{0302E0B9-9092-4C90-BB98-7AC252F3266F}" type="sibTrans" cxnId="{32150B70-44AE-4BB3-8142-3A3EC84B592B}">
      <dgm:prSet/>
      <dgm:spPr/>
      <dgm:t>
        <a:bodyPr/>
        <a:lstStyle/>
        <a:p>
          <a:endParaRPr lang="en-US"/>
        </a:p>
      </dgm:t>
    </dgm:pt>
    <dgm:pt modelId="{8DCB35E5-2CDA-4CCD-905F-53ACAD3C5786}">
      <dgm:prSet/>
      <dgm:spPr/>
      <dgm:t>
        <a:bodyPr/>
        <a:lstStyle/>
        <a:p>
          <a:r>
            <a:rPr lang="en-US"/>
            <a:t>Knowledge</a:t>
          </a:r>
        </a:p>
      </dgm:t>
    </dgm:pt>
    <dgm:pt modelId="{02CE8FCB-DD82-459C-8C16-6C89EA0B8D3D}" type="parTrans" cxnId="{1AA79312-2943-4F5B-A28D-ED40CBFCE31F}">
      <dgm:prSet/>
      <dgm:spPr/>
      <dgm:t>
        <a:bodyPr/>
        <a:lstStyle/>
        <a:p>
          <a:endParaRPr lang="en-US"/>
        </a:p>
      </dgm:t>
    </dgm:pt>
    <dgm:pt modelId="{B95F6FA2-752A-43EC-B078-793AE0106DC1}" type="sibTrans" cxnId="{1AA79312-2943-4F5B-A28D-ED40CBFCE31F}">
      <dgm:prSet/>
      <dgm:spPr/>
      <dgm:t>
        <a:bodyPr/>
        <a:lstStyle/>
        <a:p>
          <a:endParaRPr lang="en-US"/>
        </a:p>
      </dgm:t>
    </dgm:pt>
    <dgm:pt modelId="{D41353DC-F60E-4266-99C6-2CF791393F90}">
      <dgm:prSet/>
      <dgm:spPr/>
      <dgm:t>
        <a:bodyPr/>
        <a:lstStyle/>
        <a:p>
          <a:r>
            <a:rPr lang="en-US"/>
            <a:t>Good communication skills</a:t>
          </a:r>
        </a:p>
      </dgm:t>
    </dgm:pt>
    <dgm:pt modelId="{F5AAB68F-A966-4F55-B6A7-F50FA4309CED}" type="parTrans" cxnId="{33162443-F5BA-4A8E-93DE-5435C4220590}">
      <dgm:prSet/>
      <dgm:spPr/>
      <dgm:t>
        <a:bodyPr/>
        <a:lstStyle/>
        <a:p>
          <a:endParaRPr lang="en-US"/>
        </a:p>
      </dgm:t>
    </dgm:pt>
    <dgm:pt modelId="{2FEEDCCD-A2B2-4E00-960B-738898FBFB4E}" type="sibTrans" cxnId="{33162443-F5BA-4A8E-93DE-5435C4220590}">
      <dgm:prSet/>
      <dgm:spPr/>
      <dgm:t>
        <a:bodyPr/>
        <a:lstStyle/>
        <a:p>
          <a:endParaRPr lang="en-US"/>
        </a:p>
      </dgm:t>
    </dgm:pt>
    <dgm:pt modelId="{8B378EAD-5F0A-4CF4-BAC6-C53BCF40629B}">
      <dgm:prSet/>
      <dgm:spPr/>
      <dgm:t>
        <a:bodyPr/>
        <a:lstStyle/>
        <a:p>
          <a:r>
            <a:rPr lang="en-US"/>
            <a:t>Passion</a:t>
          </a:r>
        </a:p>
      </dgm:t>
    </dgm:pt>
    <dgm:pt modelId="{88FDC315-024F-48CB-AAE8-18FD33B04EA8}" type="parTrans" cxnId="{0F20B7CB-7FED-43BE-84D2-6DC77E822EEE}">
      <dgm:prSet/>
      <dgm:spPr/>
      <dgm:t>
        <a:bodyPr/>
        <a:lstStyle/>
        <a:p>
          <a:endParaRPr lang="en-US"/>
        </a:p>
      </dgm:t>
    </dgm:pt>
    <dgm:pt modelId="{DAD86A46-2027-405E-B6C4-A572F8877DB1}" type="sibTrans" cxnId="{0F20B7CB-7FED-43BE-84D2-6DC77E822EEE}">
      <dgm:prSet/>
      <dgm:spPr/>
      <dgm:t>
        <a:bodyPr/>
        <a:lstStyle/>
        <a:p>
          <a:endParaRPr lang="en-US"/>
        </a:p>
      </dgm:t>
    </dgm:pt>
    <dgm:pt modelId="{01000E49-3923-44B4-9CCF-7ECD4B51C6D5}">
      <dgm:prSet/>
      <dgm:spPr/>
      <dgm:t>
        <a:bodyPr/>
        <a:lstStyle/>
        <a:p>
          <a:r>
            <a:rPr lang="en-US"/>
            <a:t>Responsibility</a:t>
          </a:r>
        </a:p>
      </dgm:t>
    </dgm:pt>
    <dgm:pt modelId="{A6E2338E-12B0-4881-BC84-3854D52BD344}" type="parTrans" cxnId="{1B888E6D-0F52-4A61-B56A-B5E20B75BAF4}">
      <dgm:prSet/>
      <dgm:spPr/>
      <dgm:t>
        <a:bodyPr/>
        <a:lstStyle/>
        <a:p>
          <a:endParaRPr lang="en-US"/>
        </a:p>
      </dgm:t>
    </dgm:pt>
    <dgm:pt modelId="{2FCE181E-378A-4BF6-A285-2C4ED76332EA}" type="sibTrans" cxnId="{1B888E6D-0F52-4A61-B56A-B5E20B75BAF4}">
      <dgm:prSet/>
      <dgm:spPr/>
      <dgm:t>
        <a:bodyPr/>
        <a:lstStyle/>
        <a:p>
          <a:endParaRPr lang="en-US"/>
        </a:p>
      </dgm:t>
    </dgm:pt>
    <dgm:pt modelId="{8FCDD6A9-468E-4741-8E6A-DEAA1FF1833B}">
      <dgm:prSet/>
      <dgm:spPr/>
      <dgm:t>
        <a:bodyPr/>
        <a:lstStyle/>
        <a:p>
          <a:r>
            <a:rPr lang="en-US"/>
            <a:t>Judgement</a:t>
          </a:r>
        </a:p>
      </dgm:t>
    </dgm:pt>
    <dgm:pt modelId="{5BBE9EF3-6107-42CF-A14C-C2F7C5336433}" type="parTrans" cxnId="{07400DDE-D5E1-4372-9756-FF37DC3E857B}">
      <dgm:prSet/>
      <dgm:spPr/>
      <dgm:t>
        <a:bodyPr/>
        <a:lstStyle/>
        <a:p>
          <a:endParaRPr lang="en-US"/>
        </a:p>
      </dgm:t>
    </dgm:pt>
    <dgm:pt modelId="{606927AB-3E9F-474D-B737-38E3081CB842}" type="sibTrans" cxnId="{07400DDE-D5E1-4372-9756-FF37DC3E857B}">
      <dgm:prSet/>
      <dgm:spPr/>
      <dgm:t>
        <a:bodyPr/>
        <a:lstStyle/>
        <a:p>
          <a:endParaRPr lang="en-US"/>
        </a:p>
      </dgm:t>
    </dgm:pt>
    <dgm:pt modelId="{F5B10946-6017-4F57-BEBC-9B809D6ACFE9}" type="pres">
      <dgm:prSet presAssocID="{DA986084-4B1E-4F30-B5D8-2DF48B14E312}" presName="Name0" presStyleCnt="0">
        <dgm:presLayoutVars>
          <dgm:dir/>
          <dgm:resizeHandles val="exact"/>
        </dgm:presLayoutVars>
      </dgm:prSet>
      <dgm:spPr/>
    </dgm:pt>
    <dgm:pt modelId="{E3020079-BAE3-4BAD-9F00-9D77FF3AB251}" type="pres">
      <dgm:prSet presAssocID="{0CFE3A44-467A-44AE-982A-751D8C348913}" presName="node" presStyleLbl="node1" presStyleIdx="0" presStyleCnt="12">
        <dgm:presLayoutVars>
          <dgm:bulletEnabled val="1"/>
        </dgm:presLayoutVars>
      </dgm:prSet>
      <dgm:spPr/>
    </dgm:pt>
    <dgm:pt modelId="{736539D2-5E5C-48C6-8E0E-31C6AEB829E8}" type="pres">
      <dgm:prSet presAssocID="{48D6C2C4-A0BC-49B2-905E-8BD78985031B}" presName="sibTrans" presStyleLbl="sibTrans1D1" presStyleIdx="0" presStyleCnt="11"/>
      <dgm:spPr/>
    </dgm:pt>
    <dgm:pt modelId="{5CE2A32D-D8F2-4A14-8A62-7691966C5760}" type="pres">
      <dgm:prSet presAssocID="{48D6C2C4-A0BC-49B2-905E-8BD78985031B}" presName="connectorText" presStyleLbl="sibTrans1D1" presStyleIdx="0" presStyleCnt="11"/>
      <dgm:spPr/>
    </dgm:pt>
    <dgm:pt modelId="{A848D271-7BBC-4A49-8B5C-9BD024929C07}" type="pres">
      <dgm:prSet presAssocID="{793B43D3-2EA5-4D76-B711-B74CFDEE8170}" presName="node" presStyleLbl="node1" presStyleIdx="1" presStyleCnt="12">
        <dgm:presLayoutVars>
          <dgm:bulletEnabled val="1"/>
        </dgm:presLayoutVars>
      </dgm:prSet>
      <dgm:spPr/>
    </dgm:pt>
    <dgm:pt modelId="{A92BF744-ED3E-438F-BEA2-786E8506C9ED}" type="pres">
      <dgm:prSet presAssocID="{510C3118-8202-482B-AC83-E993B931BD77}" presName="sibTrans" presStyleLbl="sibTrans1D1" presStyleIdx="1" presStyleCnt="11"/>
      <dgm:spPr/>
    </dgm:pt>
    <dgm:pt modelId="{FDB29311-F8D0-473D-A605-CE3A0E8A5504}" type="pres">
      <dgm:prSet presAssocID="{510C3118-8202-482B-AC83-E993B931BD77}" presName="connectorText" presStyleLbl="sibTrans1D1" presStyleIdx="1" presStyleCnt="11"/>
      <dgm:spPr/>
    </dgm:pt>
    <dgm:pt modelId="{CF807824-1CB7-4505-B906-02EDC96CE152}" type="pres">
      <dgm:prSet presAssocID="{E60E4A46-2A7A-4926-959F-2E48A3CE9489}" presName="node" presStyleLbl="node1" presStyleIdx="2" presStyleCnt="12">
        <dgm:presLayoutVars>
          <dgm:bulletEnabled val="1"/>
        </dgm:presLayoutVars>
      </dgm:prSet>
      <dgm:spPr/>
    </dgm:pt>
    <dgm:pt modelId="{8657BAB0-8425-4D66-9944-C39D33C719A1}" type="pres">
      <dgm:prSet presAssocID="{8BB20D5D-9739-455A-A6D6-966E94D6001D}" presName="sibTrans" presStyleLbl="sibTrans1D1" presStyleIdx="2" presStyleCnt="11"/>
      <dgm:spPr/>
    </dgm:pt>
    <dgm:pt modelId="{2BA3BAD5-7EF5-4968-B120-FFA1D4F3AE4E}" type="pres">
      <dgm:prSet presAssocID="{8BB20D5D-9739-455A-A6D6-966E94D6001D}" presName="connectorText" presStyleLbl="sibTrans1D1" presStyleIdx="2" presStyleCnt="11"/>
      <dgm:spPr/>
    </dgm:pt>
    <dgm:pt modelId="{73DD6398-D67E-4317-B926-F0DFB900C0C9}" type="pres">
      <dgm:prSet presAssocID="{FC803459-5076-4DE0-A0AA-3E487F72CA03}" presName="node" presStyleLbl="node1" presStyleIdx="3" presStyleCnt="12">
        <dgm:presLayoutVars>
          <dgm:bulletEnabled val="1"/>
        </dgm:presLayoutVars>
      </dgm:prSet>
      <dgm:spPr/>
    </dgm:pt>
    <dgm:pt modelId="{5C5E6347-3B15-494C-ABA5-0BFFEB547FC4}" type="pres">
      <dgm:prSet presAssocID="{C1AB15BF-7299-4635-A1FD-6CABBDA83CC2}" presName="sibTrans" presStyleLbl="sibTrans1D1" presStyleIdx="3" presStyleCnt="11"/>
      <dgm:spPr/>
    </dgm:pt>
    <dgm:pt modelId="{FB4B4386-909F-432C-A615-FA882A5DFEC2}" type="pres">
      <dgm:prSet presAssocID="{C1AB15BF-7299-4635-A1FD-6CABBDA83CC2}" presName="connectorText" presStyleLbl="sibTrans1D1" presStyleIdx="3" presStyleCnt="11"/>
      <dgm:spPr/>
    </dgm:pt>
    <dgm:pt modelId="{F4E29051-9036-44FA-A0FB-B9AB39A34FA3}" type="pres">
      <dgm:prSet presAssocID="{D085FB26-416A-4CF7-B20B-4B8C30A1C22F}" presName="node" presStyleLbl="node1" presStyleIdx="4" presStyleCnt="12">
        <dgm:presLayoutVars>
          <dgm:bulletEnabled val="1"/>
        </dgm:presLayoutVars>
      </dgm:prSet>
      <dgm:spPr/>
    </dgm:pt>
    <dgm:pt modelId="{DE1B42A3-3AD4-4A7F-A960-269BF4B2E08C}" type="pres">
      <dgm:prSet presAssocID="{439EE0A3-D066-4788-9FAF-65EEF91E7604}" presName="sibTrans" presStyleLbl="sibTrans1D1" presStyleIdx="4" presStyleCnt="11"/>
      <dgm:spPr/>
    </dgm:pt>
    <dgm:pt modelId="{8BBC4D96-874E-4730-9074-80E0E7561853}" type="pres">
      <dgm:prSet presAssocID="{439EE0A3-D066-4788-9FAF-65EEF91E7604}" presName="connectorText" presStyleLbl="sibTrans1D1" presStyleIdx="4" presStyleCnt="11"/>
      <dgm:spPr/>
    </dgm:pt>
    <dgm:pt modelId="{B659234A-5659-4E89-B072-FF4D196372AE}" type="pres">
      <dgm:prSet presAssocID="{FACD9459-C150-49ED-84AF-773D9A913C24}" presName="node" presStyleLbl="node1" presStyleIdx="5" presStyleCnt="12">
        <dgm:presLayoutVars>
          <dgm:bulletEnabled val="1"/>
        </dgm:presLayoutVars>
      </dgm:prSet>
      <dgm:spPr/>
    </dgm:pt>
    <dgm:pt modelId="{5946555B-D4AF-455A-B226-F19321E7AFB6}" type="pres">
      <dgm:prSet presAssocID="{10657C3A-CC75-4241-AAC8-BBB1185072B8}" presName="sibTrans" presStyleLbl="sibTrans1D1" presStyleIdx="5" presStyleCnt="11"/>
      <dgm:spPr/>
    </dgm:pt>
    <dgm:pt modelId="{DC175CDC-4005-48F9-BB0C-D0F959E44D40}" type="pres">
      <dgm:prSet presAssocID="{10657C3A-CC75-4241-AAC8-BBB1185072B8}" presName="connectorText" presStyleLbl="sibTrans1D1" presStyleIdx="5" presStyleCnt="11"/>
      <dgm:spPr/>
    </dgm:pt>
    <dgm:pt modelId="{D2BA2B88-1667-4CFD-80C5-44F4ED13E3B1}" type="pres">
      <dgm:prSet presAssocID="{ABD0F6D3-DAC6-45D0-AEDD-03C86DE43233}" presName="node" presStyleLbl="node1" presStyleIdx="6" presStyleCnt="12">
        <dgm:presLayoutVars>
          <dgm:bulletEnabled val="1"/>
        </dgm:presLayoutVars>
      </dgm:prSet>
      <dgm:spPr/>
    </dgm:pt>
    <dgm:pt modelId="{1B07B2D0-8341-47C9-8C84-A4A71E399DC5}" type="pres">
      <dgm:prSet presAssocID="{0302E0B9-9092-4C90-BB98-7AC252F3266F}" presName="sibTrans" presStyleLbl="sibTrans1D1" presStyleIdx="6" presStyleCnt="11"/>
      <dgm:spPr/>
    </dgm:pt>
    <dgm:pt modelId="{BA3145B2-B94F-45E7-BEAE-19A9E7F1CA03}" type="pres">
      <dgm:prSet presAssocID="{0302E0B9-9092-4C90-BB98-7AC252F3266F}" presName="connectorText" presStyleLbl="sibTrans1D1" presStyleIdx="6" presStyleCnt="11"/>
      <dgm:spPr/>
    </dgm:pt>
    <dgm:pt modelId="{C1EA8382-1603-433C-88A0-4222C4FF8933}" type="pres">
      <dgm:prSet presAssocID="{8DCB35E5-2CDA-4CCD-905F-53ACAD3C5786}" presName="node" presStyleLbl="node1" presStyleIdx="7" presStyleCnt="12">
        <dgm:presLayoutVars>
          <dgm:bulletEnabled val="1"/>
        </dgm:presLayoutVars>
      </dgm:prSet>
      <dgm:spPr/>
    </dgm:pt>
    <dgm:pt modelId="{21574CCC-D70B-41C7-876D-CC43CB31EE90}" type="pres">
      <dgm:prSet presAssocID="{B95F6FA2-752A-43EC-B078-793AE0106DC1}" presName="sibTrans" presStyleLbl="sibTrans1D1" presStyleIdx="7" presStyleCnt="11"/>
      <dgm:spPr/>
    </dgm:pt>
    <dgm:pt modelId="{4B26D725-418C-41CE-830B-BB5BBDCC4D1E}" type="pres">
      <dgm:prSet presAssocID="{B95F6FA2-752A-43EC-B078-793AE0106DC1}" presName="connectorText" presStyleLbl="sibTrans1D1" presStyleIdx="7" presStyleCnt="11"/>
      <dgm:spPr/>
    </dgm:pt>
    <dgm:pt modelId="{1E217449-B052-427A-8BC9-E19C9DF851C1}" type="pres">
      <dgm:prSet presAssocID="{D41353DC-F60E-4266-99C6-2CF791393F90}" presName="node" presStyleLbl="node1" presStyleIdx="8" presStyleCnt="12">
        <dgm:presLayoutVars>
          <dgm:bulletEnabled val="1"/>
        </dgm:presLayoutVars>
      </dgm:prSet>
      <dgm:spPr/>
    </dgm:pt>
    <dgm:pt modelId="{FE09C879-E1D1-43F0-9E6C-A8CDE75772E2}" type="pres">
      <dgm:prSet presAssocID="{2FEEDCCD-A2B2-4E00-960B-738898FBFB4E}" presName="sibTrans" presStyleLbl="sibTrans1D1" presStyleIdx="8" presStyleCnt="11"/>
      <dgm:spPr/>
    </dgm:pt>
    <dgm:pt modelId="{2B9BEE34-C53E-4F65-A634-AB132D189D95}" type="pres">
      <dgm:prSet presAssocID="{2FEEDCCD-A2B2-4E00-960B-738898FBFB4E}" presName="connectorText" presStyleLbl="sibTrans1D1" presStyleIdx="8" presStyleCnt="11"/>
      <dgm:spPr/>
    </dgm:pt>
    <dgm:pt modelId="{8C23F2BC-540C-4C35-A5AF-4F61AD12F444}" type="pres">
      <dgm:prSet presAssocID="{8B378EAD-5F0A-4CF4-BAC6-C53BCF40629B}" presName="node" presStyleLbl="node1" presStyleIdx="9" presStyleCnt="12">
        <dgm:presLayoutVars>
          <dgm:bulletEnabled val="1"/>
        </dgm:presLayoutVars>
      </dgm:prSet>
      <dgm:spPr/>
    </dgm:pt>
    <dgm:pt modelId="{F78F4F3D-03B0-445F-A762-7D44AC35334D}" type="pres">
      <dgm:prSet presAssocID="{DAD86A46-2027-405E-B6C4-A572F8877DB1}" presName="sibTrans" presStyleLbl="sibTrans1D1" presStyleIdx="9" presStyleCnt="11"/>
      <dgm:spPr/>
    </dgm:pt>
    <dgm:pt modelId="{CB7ECD2F-2C6D-4324-BB66-32F392AC7FDB}" type="pres">
      <dgm:prSet presAssocID="{DAD86A46-2027-405E-B6C4-A572F8877DB1}" presName="connectorText" presStyleLbl="sibTrans1D1" presStyleIdx="9" presStyleCnt="11"/>
      <dgm:spPr/>
    </dgm:pt>
    <dgm:pt modelId="{082DAC2F-A5F2-4BB5-9D2E-FDEA34E2D594}" type="pres">
      <dgm:prSet presAssocID="{01000E49-3923-44B4-9CCF-7ECD4B51C6D5}" presName="node" presStyleLbl="node1" presStyleIdx="10" presStyleCnt="12">
        <dgm:presLayoutVars>
          <dgm:bulletEnabled val="1"/>
        </dgm:presLayoutVars>
      </dgm:prSet>
      <dgm:spPr/>
    </dgm:pt>
    <dgm:pt modelId="{8D0FC5AE-317E-41B0-B5CF-E996C88239A1}" type="pres">
      <dgm:prSet presAssocID="{2FCE181E-378A-4BF6-A285-2C4ED76332EA}" presName="sibTrans" presStyleLbl="sibTrans1D1" presStyleIdx="10" presStyleCnt="11"/>
      <dgm:spPr/>
    </dgm:pt>
    <dgm:pt modelId="{2828B169-98E6-4A39-9C65-8A34A671610A}" type="pres">
      <dgm:prSet presAssocID="{2FCE181E-378A-4BF6-A285-2C4ED76332EA}" presName="connectorText" presStyleLbl="sibTrans1D1" presStyleIdx="10" presStyleCnt="11"/>
      <dgm:spPr/>
    </dgm:pt>
    <dgm:pt modelId="{5B7E292A-0F91-48B5-AB0B-94B9946B2A06}" type="pres">
      <dgm:prSet presAssocID="{8FCDD6A9-468E-4741-8E6A-DEAA1FF1833B}" presName="node" presStyleLbl="node1" presStyleIdx="11" presStyleCnt="12">
        <dgm:presLayoutVars>
          <dgm:bulletEnabled val="1"/>
        </dgm:presLayoutVars>
      </dgm:prSet>
      <dgm:spPr/>
    </dgm:pt>
  </dgm:ptLst>
  <dgm:cxnLst>
    <dgm:cxn modelId="{F1669500-ECB7-4B5B-BA3B-8AA7C3B7FDE1}" type="presOf" srcId="{0CFE3A44-467A-44AE-982A-751D8C348913}" destId="{E3020079-BAE3-4BAD-9F00-9D77FF3AB251}" srcOrd="0" destOrd="0" presId="urn:microsoft.com/office/officeart/2016/7/layout/RepeatingBendingProcessNew"/>
    <dgm:cxn modelId="{0256B601-5CEC-4838-B03A-9B3075DD050B}" type="presOf" srcId="{2FCE181E-378A-4BF6-A285-2C4ED76332EA}" destId="{2828B169-98E6-4A39-9C65-8A34A671610A}" srcOrd="1" destOrd="0" presId="urn:microsoft.com/office/officeart/2016/7/layout/RepeatingBendingProcessNew"/>
    <dgm:cxn modelId="{CABD4303-897D-4277-B54D-2DEC28AA9F7F}" type="presOf" srcId="{C1AB15BF-7299-4635-A1FD-6CABBDA83CC2}" destId="{FB4B4386-909F-432C-A615-FA882A5DFEC2}" srcOrd="1" destOrd="0" presId="urn:microsoft.com/office/officeart/2016/7/layout/RepeatingBendingProcessNew"/>
    <dgm:cxn modelId="{11DEE503-0F7B-4702-BD0B-17A8ADC7C48E}" type="presOf" srcId="{2FCE181E-378A-4BF6-A285-2C4ED76332EA}" destId="{8D0FC5AE-317E-41B0-B5CF-E996C88239A1}" srcOrd="0" destOrd="0" presId="urn:microsoft.com/office/officeart/2016/7/layout/RepeatingBendingProcessNew"/>
    <dgm:cxn modelId="{22CF9708-2E9D-42B0-AB86-586E0459BA8A}" type="presOf" srcId="{439EE0A3-D066-4788-9FAF-65EEF91E7604}" destId="{DE1B42A3-3AD4-4A7F-A960-269BF4B2E08C}" srcOrd="0" destOrd="0" presId="urn:microsoft.com/office/officeart/2016/7/layout/RepeatingBendingProcessNew"/>
    <dgm:cxn modelId="{1AA79312-2943-4F5B-A28D-ED40CBFCE31F}" srcId="{DA986084-4B1E-4F30-B5D8-2DF48B14E312}" destId="{8DCB35E5-2CDA-4CCD-905F-53ACAD3C5786}" srcOrd="7" destOrd="0" parTransId="{02CE8FCB-DD82-459C-8C16-6C89EA0B8D3D}" sibTransId="{B95F6FA2-752A-43EC-B078-793AE0106DC1}"/>
    <dgm:cxn modelId="{31090917-28BD-4FED-8F73-8B74CAEC455A}" type="presOf" srcId="{01000E49-3923-44B4-9CCF-7ECD4B51C6D5}" destId="{082DAC2F-A5F2-4BB5-9D2E-FDEA34E2D594}" srcOrd="0" destOrd="0" presId="urn:microsoft.com/office/officeart/2016/7/layout/RepeatingBendingProcessNew"/>
    <dgm:cxn modelId="{EBD9B822-CB45-4BD6-99BD-DE02CE19105C}" type="presOf" srcId="{B95F6FA2-752A-43EC-B078-793AE0106DC1}" destId="{4B26D725-418C-41CE-830B-BB5BBDCC4D1E}" srcOrd="1" destOrd="0" presId="urn:microsoft.com/office/officeart/2016/7/layout/RepeatingBendingProcessNew"/>
    <dgm:cxn modelId="{7FFE5323-F2A1-4709-B0FE-FD67F8D0E513}" type="presOf" srcId="{48D6C2C4-A0BC-49B2-905E-8BD78985031B}" destId="{736539D2-5E5C-48C6-8E0E-31C6AEB829E8}" srcOrd="0" destOrd="0" presId="urn:microsoft.com/office/officeart/2016/7/layout/RepeatingBendingProcessNew"/>
    <dgm:cxn modelId="{F941BF23-7E7F-44C3-AAB9-E85598F233FC}" srcId="{DA986084-4B1E-4F30-B5D8-2DF48B14E312}" destId="{E60E4A46-2A7A-4926-959F-2E48A3CE9489}" srcOrd="2" destOrd="0" parTransId="{152C475B-56F9-4CCA-845C-FAACB6A40000}" sibTransId="{8BB20D5D-9739-455A-A6D6-966E94D6001D}"/>
    <dgm:cxn modelId="{87075C26-4DE5-4667-8353-DA1EF42E7236}" type="presOf" srcId="{DAD86A46-2027-405E-B6C4-A572F8877DB1}" destId="{CB7ECD2F-2C6D-4324-BB66-32F392AC7FDB}" srcOrd="1" destOrd="0" presId="urn:microsoft.com/office/officeart/2016/7/layout/RepeatingBendingProcessNew"/>
    <dgm:cxn modelId="{35B8BC28-84F2-41D4-89CD-80D4F1DC696F}" type="presOf" srcId="{8DCB35E5-2CDA-4CCD-905F-53ACAD3C5786}" destId="{C1EA8382-1603-433C-88A0-4222C4FF8933}" srcOrd="0" destOrd="0" presId="urn:microsoft.com/office/officeart/2016/7/layout/RepeatingBendingProcessNew"/>
    <dgm:cxn modelId="{474CE92B-9F7E-49EC-9211-F3826F562474}" type="presOf" srcId="{DA986084-4B1E-4F30-B5D8-2DF48B14E312}" destId="{F5B10946-6017-4F57-BEBC-9B809D6ACFE9}" srcOrd="0" destOrd="0" presId="urn:microsoft.com/office/officeart/2016/7/layout/RepeatingBendingProcessNew"/>
    <dgm:cxn modelId="{4E1D4C2F-85FE-4CD4-AD6E-7C97BC38DC0A}" type="presOf" srcId="{510C3118-8202-482B-AC83-E993B931BD77}" destId="{FDB29311-F8D0-473D-A605-CE3A0E8A5504}" srcOrd="1" destOrd="0" presId="urn:microsoft.com/office/officeart/2016/7/layout/RepeatingBendingProcessNew"/>
    <dgm:cxn modelId="{7E17F43A-6D20-4D73-BFC5-83477B70E173}" srcId="{DA986084-4B1E-4F30-B5D8-2DF48B14E312}" destId="{FACD9459-C150-49ED-84AF-773D9A913C24}" srcOrd="5" destOrd="0" parTransId="{A2E37F60-1F08-491A-937F-2321E27F36EC}" sibTransId="{10657C3A-CC75-4241-AAC8-BBB1185072B8}"/>
    <dgm:cxn modelId="{F892AA5C-488E-48A8-8015-28299F72468B}" type="presOf" srcId="{2FEEDCCD-A2B2-4E00-960B-738898FBFB4E}" destId="{2B9BEE34-C53E-4F65-A634-AB132D189D95}" srcOrd="1" destOrd="0" presId="urn:microsoft.com/office/officeart/2016/7/layout/RepeatingBendingProcessNew"/>
    <dgm:cxn modelId="{0E1A735D-F373-4467-A129-B8D85AC654B7}" srcId="{DA986084-4B1E-4F30-B5D8-2DF48B14E312}" destId="{FC803459-5076-4DE0-A0AA-3E487F72CA03}" srcOrd="3" destOrd="0" parTransId="{CB700D5C-A3D6-4EE5-A5C3-DED1546BDB38}" sibTransId="{C1AB15BF-7299-4635-A1FD-6CABBDA83CC2}"/>
    <dgm:cxn modelId="{33162443-F5BA-4A8E-93DE-5435C4220590}" srcId="{DA986084-4B1E-4F30-B5D8-2DF48B14E312}" destId="{D41353DC-F60E-4266-99C6-2CF791393F90}" srcOrd="8" destOrd="0" parTransId="{F5AAB68F-A966-4F55-B6A7-F50FA4309CED}" sibTransId="{2FEEDCCD-A2B2-4E00-960B-738898FBFB4E}"/>
    <dgm:cxn modelId="{5DB9B764-F4DE-46B5-91CA-438DA507F91C}" type="presOf" srcId="{510C3118-8202-482B-AC83-E993B931BD77}" destId="{A92BF744-ED3E-438F-BEA2-786E8506C9ED}" srcOrd="0" destOrd="0" presId="urn:microsoft.com/office/officeart/2016/7/layout/RepeatingBendingProcessNew"/>
    <dgm:cxn modelId="{7A54BF44-692C-458B-BD21-32EE16944CF0}" type="presOf" srcId="{C1AB15BF-7299-4635-A1FD-6CABBDA83CC2}" destId="{5C5E6347-3B15-494C-ABA5-0BFFEB547FC4}" srcOrd="0" destOrd="0" presId="urn:microsoft.com/office/officeart/2016/7/layout/RepeatingBendingProcessNew"/>
    <dgm:cxn modelId="{5D5DB265-520A-4DCD-A19A-24B5C9D1A0B2}" srcId="{DA986084-4B1E-4F30-B5D8-2DF48B14E312}" destId="{793B43D3-2EA5-4D76-B711-B74CFDEE8170}" srcOrd="1" destOrd="0" parTransId="{69D4B244-ADFB-450C-9A82-1E503262D99F}" sibTransId="{510C3118-8202-482B-AC83-E993B931BD77}"/>
    <dgm:cxn modelId="{C1953F68-8323-463C-BA49-1B993431ABCC}" type="presOf" srcId="{48D6C2C4-A0BC-49B2-905E-8BD78985031B}" destId="{5CE2A32D-D8F2-4A14-8A62-7691966C5760}" srcOrd="1" destOrd="0" presId="urn:microsoft.com/office/officeart/2016/7/layout/RepeatingBendingProcessNew"/>
    <dgm:cxn modelId="{11EB346D-6E5F-40D7-82D6-E0AF036B64A7}" type="presOf" srcId="{D085FB26-416A-4CF7-B20B-4B8C30A1C22F}" destId="{F4E29051-9036-44FA-A0FB-B9AB39A34FA3}" srcOrd="0" destOrd="0" presId="urn:microsoft.com/office/officeart/2016/7/layout/RepeatingBendingProcessNew"/>
    <dgm:cxn modelId="{1B888E6D-0F52-4A61-B56A-B5E20B75BAF4}" srcId="{DA986084-4B1E-4F30-B5D8-2DF48B14E312}" destId="{01000E49-3923-44B4-9CCF-7ECD4B51C6D5}" srcOrd="10" destOrd="0" parTransId="{A6E2338E-12B0-4881-BC84-3854D52BD344}" sibTransId="{2FCE181E-378A-4BF6-A285-2C4ED76332EA}"/>
    <dgm:cxn modelId="{32150B70-44AE-4BB3-8142-3A3EC84B592B}" srcId="{DA986084-4B1E-4F30-B5D8-2DF48B14E312}" destId="{ABD0F6D3-DAC6-45D0-AEDD-03C86DE43233}" srcOrd="6" destOrd="0" parTransId="{4176BC49-FD01-45BF-91CA-4BB38CDB31AF}" sibTransId="{0302E0B9-9092-4C90-BB98-7AC252F3266F}"/>
    <dgm:cxn modelId="{123AC670-6A0F-40E6-876C-95B639E479A4}" type="presOf" srcId="{DAD86A46-2027-405E-B6C4-A572F8877DB1}" destId="{F78F4F3D-03B0-445F-A762-7D44AC35334D}" srcOrd="0" destOrd="0" presId="urn:microsoft.com/office/officeart/2016/7/layout/RepeatingBendingProcessNew"/>
    <dgm:cxn modelId="{3D7E8353-F7D7-4B27-9FB6-182EE2D6826B}" type="presOf" srcId="{10657C3A-CC75-4241-AAC8-BBB1185072B8}" destId="{DC175CDC-4005-48F9-BB0C-D0F959E44D40}" srcOrd="1" destOrd="0" presId="urn:microsoft.com/office/officeart/2016/7/layout/RepeatingBendingProcessNew"/>
    <dgm:cxn modelId="{00C66354-311C-460F-86BC-559353AD8652}" type="presOf" srcId="{8BB20D5D-9739-455A-A6D6-966E94D6001D}" destId="{2BA3BAD5-7EF5-4968-B120-FFA1D4F3AE4E}" srcOrd="1" destOrd="0" presId="urn:microsoft.com/office/officeart/2016/7/layout/RepeatingBendingProcessNew"/>
    <dgm:cxn modelId="{62EE3179-84FD-4261-ACA1-780D6A6F33D6}" type="presOf" srcId="{8BB20D5D-9739-455A-A6D6-966E94D6001D}" destId="{8657BAB0-8425-4D66-9944-C39D33C719A1}" srcOrd="0" destOrd="0" presId="urn:microsoft.com/office/officeart/2016/7/layout/RepeatingBendingProcessNew"/>
    <dgm:cxn modelId="{2D722585-DEDF-4078-8A0B-ED56AD5E6924}" type="presOf" srcId="{FACD9459-C150-49ED-84AF-773D9A913C24}" destId="{B659234A-5659-4E89-B072-FF4D196372AE}" srcOrd="0" destOrd="0" presId="urn:microsoft.com/office/officeart/2016/7/layout/RepeatingBendingProcessNew"/>
    <dgm:cxn modelId="{5511348C-5408-4A79-93AF-6ACC80B6FCFA}" type="presOf" srcId="{E60E4A46-2A7A-4926-959F-2E48A3CE9489}" destId="{CF807824-1CB7-4505-B906-02EDC96CE152}" srcOrd="0" destOrd="0" presId="urn:microsoft.com/office/officeart/2016/7/layout/RepeatingBendingProcessNew"/>
    <dgm:cxn modelId="{47D31292-9E65-417B-87F5-020EFEAED2D6}" type="presOf" srcId="{439EE0A3-D066-4788-9FAF-65EEF91E7604}" destId="{8BBC4D96-874E-4730-9074-80E0E7561853}" srcOrd="1" destOrd="0" presId="urn:microsoft.com/office/officeart/2016/7/layout/RepeatingBendingProcessNew"/>
    <dgm:cxn modelId="{CE25249A-5947-40EF-A826-ABAE883CB1CC}" type="presOf" srcId="{0302E0B9-9092-4C90-BB98-7AC252F3266F}" destId="{BA3145B2-B94F-45E7-BEAE-19A9E7F1CA03}" srcOrd="1" destOrd="0" presId="urn:microsoft.com/office/officeart/2016/7/layout/RepeatingBendingProcessNew"/>
    <dgm:cxn modelId="{370CAD9A-2DD0-4C36-BCF7-C4F9A77B9287}" type="presOf" srcId="{B95F6FA2-752A-43EC-B078-793AE0106DC1}" destId="{21574CCC-D70B-41C7-876D-CC43CB31EE90}" srcOrd="0" destOrd="0" presId="urn:microsoft.com/office/officeart/2016/7/layout/RepeatingBendingProcessNew"/>
    <dgm:cxn modelId="{B4F94A9F-A23F-44EE-AA9F-7E637F9F4E34}" type="presOf" srcId="{10657C3A-CC75-4241-AAC8-BBB1185072B8}" destId="{5946555B-D4AF-455A-B226-F19321E7AFB6}" srcOrd="0" destOrd="0" presId="urn:microsoft.com/office/officeart/2016/7/layout/RepeatingBendingProcessNew"/>
    <dgm:cxn modelId="{9CB668C1-4241-4951-92DA-9397D00A9EC8}" srcId="{DA986084-4B1E-4F30-B5D8-2DF48B14E312}" destId="{0CFE3A44-467A-44AE-982A-751D8C348913}" srcOrd="0" destOrd="0" parTransId="{B0F1C317-74FA-468E-B4A0-EADBD526B375}" sibTransId="{48D6C2C4-A0BC-49B2-905E-8BD78985031B}"/>
    <dgm:cxn modelId="{B84A94C3-5A20-4631-8777-AB153D9AA912}" type="presOf" srcId="{D41353DC-F60E-4266-99C6-2CF791393F90}" destId="{1E217449-B052-427A-8BC9-E19C9DF851C1}" srcOrd="0" destOrd="0" presId="urn:microsoft.com/office/officeart/2016/7/layout/RepeatingBendingProcessNew"/>
    <dgm:cxn modelId="{2F34DCC3-A8ED-4CDD-83EB-B6ACBA08CA0F}" type="presOf" srcId="{8B378EAD-5F0A-4CF4-BAC6-C53BCF40629B}" destId="{8C23F2BC-540C-4C35-A5AF-4F61AD12F444}" srcOrd="0" destOrd="0" presId="urn:microsoft.com/office/officeart/2016/7/layout/RepeatingBendingProcessNew"/>
    <dgm:cxn modelId="{0F20B7CB-7FED-43BE-84D2-6DC77E822EEE}" srcId="{DA986084-4B1E-4F30-B5D8-2DF48B14E312}" destId="{8B378EAD-5F0A-4CF4-BAC6-C53BCF40629B}" srcOrd="9" destOrd="0" parTransId="{88FDC315-024F-48CB-AAE8-18FD33B04EA8}" sibTransId="{DAD86A46-2027-405E-B6C4-A572F8877DB1}"/>
    <dgm:cxn modelId="{EB99D5D1-19F8-4E42-8D3E-1EABEB0683FA}" type="presOf" srcId="{FC803459-5076-4DE0-A0AA-3E487F72CA03}" destId="{73DD6398-D67E-4317-B926-F0DFB900C0C9}" srcOrd="0" destOrd="0" presId="urn:microsoft.com/office/officeart/2016/7/layout/RepeatingBendingProcessNew"/>
    <dgm:cxn modelId="{2F4036D8-B2E5-4D42-81C1-9C789221AC2A}" type="presOf" srcId="{2FEEDCCD-A2B2-4E00-960B-738898FBFB4E}" destId="{FE09C879-E1D1-43F0-9E6C-A8CDE75772E2}" srcOrd="0" destOrd="0" presId="urn:microsoft.com/office/officeart/2016/7/layout/RepeatingBendingProcessNew"/>
    <dgm:cxn modelId="{07400DDE-D5E1-4372-9756-FF37DC3E857B}" srcId="{DA986084-4B1E-4F30-B5D8-2DF48B14E312}" destId="{8FCDD6A9-468E-4741-8E6A-DEAA1FF1833B}" srcOrd="11" destOrd="0" parTransId="{5BBE9EF3-6107-42CF-A14C-C2F7C5336433}" sibTransId="{606927AB-3E9F-474D-B737-38E3081CB842}"/>
    <dgm:cxn modelId="{046FCCE2-E145-4063-B519-76F6F6E7BBCE}" type="presOf" srcId="{8FCDD6A9-468E-4741-8E6A-DEAA1FF1833B}" destId="{5B7E292A-0F91-48B5-AB0B-94B9946B2A06}" srcOrd="0" destOrd="0" presId="urn:microsoft.com/office/officeart/2016/7/layout/RepeatingBendingProcessNew"/>
    <dgm:cxn modelId="{48976EE6-A315-46AA-A1D0-B7D0EAA9719C}" srcId="{DA986084-4B1E-4F30-B5D8-2DF48B14E312}" destId="{D085FB26-416A-4CF7-B20B-4B8C30A1C22F}" srcOrd="4" destOrd="0" parTransId="{44D5E19E-A446-41E6-8D99-56D572BDA0DA}" sibTransId="{439EE0A3-D066-4788-9FAF-65EEF91E7604}"/>
    <dgm:cxn modelId="{221CA8F0-15D1-490A-BC3A-BC49513B2760}" type="presOf" srcId="{793B43D3-2EA5-4D76-B711-B74CFDEE8170}" destId="{A848D271-7BBC-4A49-8B5C-9BD024929C07}" srcOrd="0" destOrd="0" presId="urn:microsoft.com/office/officeart/2016/7/layout/RepeatingBendingProcessNew"/>
    <dgm:cxn modelId="{B933A0F1-2034-4F88-BE0C-13D420A53946}" type="presOf" srcId="{0302E0B9-9092-4C90-BB98-7AC252F3266F}" destId="{1B07B2D0-8341-47C9-8C84-A4A71E399DC5}" srcOrd="0" destOrd="0" presId="urn:microsoft.com/office/officeart/2016/7/layout/RepeatingBendingProcessNew"/>
    <dgm:cxn modelId="{DAC713F6-7796-4AC2-A591-517ABB8921E7}" type="presOf" srcId="{ABD0F6D3-DAC6-45D0-AEDD-03C86DE43233}" destId="{D2BA2B88-1667-4CFD-80C5-44F4ED13E3B1}" srcOrd="0" destOrd="0" presId="urn:microsoft.com/office/officeart/2016/7/layout/RepeatingBendingProcessNew"/>
    <dgm:cxn modelId="{F2101DAE-108C-4C16-AFFD-8AE584389487}" type="presParOf" srcId="{F5B10946-6017-4F57-BEBC-9B809D6ACFE9}" destId="{E3020079-BAE3-4BAD-9F00-9D77FF3AB251}" srcOrd="0" destOrd="0" presId="urn:microsoft.com/office/officeart/2016/7/layout/RepeatingBendingProcessNew"/>
    <dgm:cxn modelId="{34B2FEDC-3776-4FE1-8D4C-687553C983FC}" type="presParOf" srcId="{F5B10946-6017-4F57-BEBC-9B809D6ACFE9}" destId="{736539D2-5E5C-48C6-8E0E-31C6AEB829E8}" srcOrd="1" destOrd="0" presId="urn:microsoft.com/office/officeart/2016/7/layout/RepeatingBendingProcessNew"/>
    <dgm:cxn modelId="{3BC52BCF-03F5-43B2-8E6A-9118907CF7FD}" type="presParOf" srcId="{736539D2-5E5C-48C6-8E0E-31C6AEB829E8}" destId="{5CE2A32D-D8F2-4A14-8A62-7691966C5760}" srcOrd="0" destOrd="0" presId="urn:microsoft.com/office/officeart/2016/7/layout/RepeatingBendingProcessNew"/>
    <dgm:cxn modelId="{D13F5153-F25D-4866-83D0-D968DF740E87}" type="presParOf" srcId="{F5B10946-6017-4F57-BEBC-9B809D6ACFE9}" destId="{A848D271-7BBC-4A49-8B5C-9BD024929C07}" srcOrd="2" destOrd="0" presId="urn:microsoft.com/office/officeart/2016/7/layout/RepeatingBendingProcessNew"/>
    <dgm:cxn modelId="{D6255646-8749-41DB-B492-059C25F267B6}" type="presParOf" srcId="{F5B10946-6017-4F57-BEBC-9B809D6ACFE9}" destId="{A92BF744-ED3E-438F-BEA2-786E8506C9ED}" srcOrd="3" destOrd="0" presId="urn:microsoft.com/office/officeart/2016/7/layout/RepeatingBendingProcessNew"/>
    <dgm:cxn modelId="{9BC47AC2-62AB-46AF-8543-C56AB4922829}" type="presParOf" srcId="{A92BF744-ED3E-438F-BEA2-786E8506C9ED}" destId="{FDB29311-F8D0-473D-A605-CE3A0E8A5504}" srcOrd="0" destOrd="0" presId="urn:microsoft.com/office/officeart/2016/7/layout/RepeatingBendingProcessNew"/>
    <dgm:cxn modelId="{2B4F4E9D-8EA5-4C99-9DAB-E15DF569817C}" type="presParOf" srcId="{F5B10946-6017-4F57-BEBC-9B809D6ACFE9}" destId="{CF807824-1CB7-4505-B906-02EDC96CE152}" srcOrd="4" destOrd="0" presId="urn:microsoft.com/office/officeart/2016/7/layout/RepeatingBendingProcessNew"/>
    <dgm:cxn modelId="{8263D69E-8B99-4757-A58D-7F9EC8A9701C}" type="presParOf" srcId="{F5B10946-6017-4F57-BEBC-9B809D6ACFE9}" destId="{8657BAB0-8425-4D66-9944-C39D33C719A1}" srcOrd="5" destOrd="0" presId="urn:microsoft.com/office/officeart/2016/7/layout/RepeatingBendingProcessNew"/>
    <dgm:cxn modelId="{01178991-8818-4CAF-8897-1FEA37EF19D6}" type="presParOf" srcId="{8657BAB0-8425-4D66-9944-C39D33C719A1}" destId="{2BA3BAD5-7EF5-4968-B120-FFA1D4F3AE4E}" srcOrd="0" destOrd="0" presId="urn:microsoft.com/office/officeart/2016/7/layout/RepeatingBendingProcessNew"/>
    <dgm:cxn modelId="{2BA82CA6-D736-4B95-81B9-7CE1D6D34722}" type="presParOf" srcId="{F5B10946-6017-4F57-BEBC-9B809D6ACFE9}" destId="{73DD6398-D67E-4317-B926-F0DFB900C0C9}" srcOrd="6" destOrd="0" presId="urn:microsoft.com/office/officeart/2016/7/layout/RepeatingBendingProcessNew"/>
    <dgm:cxn modelId="{B3568202-CF9A-46D5-8F25-3D9E45D1617D}" type="presParOf" srcId="{F5B10946-6017-4F57-BEBC-9B809D6ACFE9}" destId="{5C5E6347-3B15-494C-ABA5-0BFFEB547FC4}" srcOrd="7" destOrd="0" presId="urn:microsoft.com/office/officeart/2016/7/layout/RepeatingBendingProcessNew"/>
    <dgm:cxn modelId="{25DBE4D1-52B1-4DC9-9D9B-87E87EE1A3FB}" type="presParOf" srcId="{5C5E6347-3B15-494C-ABA5-0BFFEB547FC4}" destId="{FB4B4386-909F-432C-A615-FA882A5DFEC2}" srcOrd="0" destOrd="0" presId="urn:microsoft.com/office/officeart/2016/7/layout/RepeatingBendingProcessNew"/>
    <dgm:cxn modelId="{F31CA377-48E3-4C73-867E-6C10F308D6BA}" type="presParOf" srcId="{F5B10946-6017-4F57-BEBC-9B809D6ACFE9}" destId="{F4E29051-9036-44FA-A0FB-B9AB39A34FA3}" srcOrd="8" destOrd="0" presId="urn:microsoft.com/office/officeart/2016/7/layout/RepeatingBendingProcessNew"/>
    <dgm:cxn modelId="{DE9C6AD6-ACF6-4455-9EAC-9257CF29CC4C}" type="presParOf" srcId="{F5B10946-6017-4F57-BEBC-9B809D6ACFE9}" destId="{DE1B42A3-3AD4-4A7F-A960-269BF4B2E08C}" srcOrd="9" destOrd="0" presId="urn:microsoft.com/office/officeart/2016/7/layout/RepeatingBendingProcessNew"/>
    <dgm:cxn modelId="{9318540F-85CA-48F7-8FFE-ED7393A499A3}" type="presParOf" srcId="{DE1B42A3-3AD4-4A7F-A960-269BF4B2E08C}" destId="{8BBC4D96-874E-4730-9074-80E0E7561853}" srcOrd="0" destOrd="0" presId="urn:microsoft.com/office/officeart/2016/7/layout/RepeatingBendingProcessNew"/>
    <dgm:cxn modelId="{77A3D45B-9E70-4E35-B488-FB559BD7DD0E}" type="presParOf" srcId="{F5B10946-6017-4F57-BEBC-9B809D6ACFE9}" destId="{B659234A-5659-4E89-B072-FF4D196372AE}" srcOrd="10" destOrd="0" presId="urn:microsoft.com/office/officeart/2016/7/layout/RepeatingBendingProcessNew"/>
    <dgm:cxn modelId="{D813D184-C324-47F1-93ED-0E1F793F7981}" type="presParOf" srcId="{F5B10946-6017-4F57-BEBC-9B809D6ACFE9}" destId="{5946555B-D4AF-455A-B226-F19321E7AFB6}" srcOrd="11" destOrd="0" presId="urn:microsoft.com/office/officeart/2016/7/layout/RepeatingBendingProcessNew"/>
    <dgm:cxn modelId="{82C4E8A6-0025-4BB3-91D4-70DF9F8E8D15}" type="presParOf" srcId="{5946555B-D4AF-455A-B226-F19321E7AFB6}" destId="{DC175CDC-4005-48F9-BB0C-D0F959E44D40}" srcOrd="0" destOrd="0" presId="urn:microsoft.com/office/officeart/2016/7/layout/RepeatingBendingProcessNew"/>
    <dgm:cxn modelId="{F1FD219C-C47E-4A20-B072-D518B1102CF9}" type="presParOf" srcId="{F5B10946-6017-4F57-BEBC-9B809D6ACFE9}" destId="{D2BA2B88-1667-4CFD-80C5-44F4ED13E3B1}" srcOrd="12" destOrd="0" presId="urn:microsoft.com/office/officeart/2016/7/layout/RepeatingBendingProcessNew"/>
    <dgm:cxn modelId="{53C644E7-7DE2-4722-AD2F-E1A1304397EB}" type="presParOf" srcId="{F5B10946-6017-4F57-BEBC-9B809D6ACFE9}" destId="{1B07B2D0-8341-47C9-8C84-A4A71E399DC5}" srcOrd="13" destOrd="0" presId="urn:microsoft.com/office/officeart/2016/7/layout/RepeatingBendingProcessNew"/>
    <dgm:cxn modelId="{11BE4DDC-E7E8-4A50-A8F7-D1F889DA6F11}" type="presParOf" srcId="{1B07B2D0-8341-47C9-8C84-A4A71E399DC5}" destId="{BA3145B2-B94F-45E7-BEAE-19A9E7F1CA03}" srcOrd="0" destOrd="0" presId="urn:microsoft.com/office/officeart/2016/7/layout/RepeatingBendingProcessNew"/>
    <dgm:cxn modelId="{CBC66C21-C8B6-4B50-BC61-2F6CBD40D48E}" type="presParOf" srcId="{F5B10946-6017-4F57-BEBC-9B809D6ACFE9}" destId="{C1EA8382-1603-433C-88A0-4222C4FF8933}" srcOrd="14" destOrd="0" presId="urn:microsoft.com/office/officeart/2016/7/layout/RepeatingBendingProcessNew"/>
    <dgm:cxn modelId="{9A9B89B7-41D8-4C45-BD0C-FF7C488E1578}" type="presParOf" srcId="{F5B10946-6017-4F57-BEBC-9B809D6ACFE9}" destId="{21574CCC-D70B-41C7-876D-CC43CB31EE90}" srcOrd="15" destOrd="0" presId="urn:microsoft.com/office/officeart/2016/7/layout/RepeatingBendingProcessNew"/>
    <dgm:cxn modelId="{8063B71E-901D-4C4A-B73E-665D65DC0AFE}" type="presParOf" srcId="{21574CCC-D70B-41C7-876D-CC43CB31EE90}" destId="{4B26D725-418C-41CE-830B-BB5BBDCC4D1E}" srcOrd="0" destOrd="0" presId="urn:microsoft.com/office/officeart/2016/7/layout/RepeatingBendingProcessNew"/>
    <dgm:cxn modelId="{1A79C424-F31E-40E0-B1B9-A0EC59FECBE8}" type="presParOf" srcId="{F5B10946-6017-4F57-BEBC-9B809D6ACFE9}" destId="{1E217449-B052-427A-8BC9-E19C9DF851C1}" srcOrd="16" destOrd="0" presId="urn:microsoft.com/office/officeart/2016/7/layout/RepeatingBendingProcessNew"/>
    <dgm:cxn modelId="{14459D57-D039-495F-B9DB-BD0F6CBE0A3A}" type="presParOf" srcId="{F5B10946-6017-4F57-BEBC-9B809D6ACFE9}" destId="{FE09C879-E1D1-43F0-9E6C-A8CDE75772E2}" srcOrd="17" destOrd="0" presId="urn:microsoft.com/office/officeart/2016/7/layout/RepeatingBendingProcessNew"/>
    <dgm:cxn modelId="{F5073208-2BFB-48D2-A5A2-983FEDE07F93}" type="presParOf" srcId="{FE09C879-E1D1-43F0-9E6C-A8CDE75772E2}" destId="{2B9BEE34-C53E-4F65-A634-AB132D189D95}" srcOrd="0" destOrd="0" presId="urn:microsoft.com/office/officeart/2016/7/layout/RepeatingBendingProcessNew"/>
    <dgm:cxn modelId="{766B3A0B-91B2-44DB-B207-726E8D171BFC}" type="presParOf" srcId="{F5B10946-6017-4F57-BEBC-9B809D6ACFE9}" destId="{8C23F2BC-540C-4C35-A5AF-4F61AD12F444}" srcOrd="18" destOrd="0" presId="urn:microsoft.com/office/officeart/2016/7/layout/RepeatingBendingProcessNew"/>
    <dgm:cxn modelId="{1FA71415-BDD4-4F4A-9E43-7F333B4FD26D}" type="presParOf" srcId="{F5B10946-6017-4F57-BEBC-9B809D6ACFE9}" destId="{F78F4F3D-03B0-445F-A762-7D44AC35334D}" srcOrd="19" destOrd="0" presId="urn:microsoft.com/office/officeart/2016/7/layout/RepeatingBendingProcessNew"/>
    <dgm:cxn modelId="{221FDC6A-3363-4651-A4A5-D6DE4511A4AD}" type="presParOf" srcId="{F78F4F3D-03B0-445F-A762-7D44AC35334D}" destId="{CB7ECD2F-2C6D-4324-BB66-32F392AC7FDB}" srcOrd="0" destOrd="0" presId="urn:microsoft.com/office/officeart/2016/7/layout/RepeatingBendingProcessNew"/>
    <dgm:cxn modelId="{C1948EA4-5409-4C2F-B159-612EC461BD90}" type="presParOf" srcId="{F5B10946-6017-4F57-BEBC-9B809D6ACFE9}" destId="{082DAC2F-A5F2-4BB5-9D2E-FDEA34E2D594}" srcOrd="20" destOrd="0" presId="urn:microsoft.com/office/officeart/2016/7/layout/RepeatingBendingProcessNew"/>
    <dgm:cxn modelId="{60EBF6DE-EB22-4690-8603-1263C0907CE3}" type="presParOf" srcId="{F5B10946-6017-4F57-BEBC-9B809D6ACFE9}" destId="{8D0FC5AE-317E-41B0-B5CF-E996C88239A1}" srcOrd="21" destOrd="0" presId="urn:microsoft.com/office/officeart/2016/7/layout/RepeatingBendingProcessNew"/>
    <dgm:cxn modelId="{625C708A-01EA-4D60-B261-239F9792EF23}" type="presParOf" srcId="{8D0FC5AE-317E-41B0-B5CF-E996C88239A1}" destId="{2828B169-98E6-4A39-9C65-8A34A671610A}" srcOrd="0" destOrd="0" presId="urn:microsoft.com/office/officeart/2016/7/layout/RepeatingBendingProcessNew"/>
    <dgm:cxn modelId="{142F7FDA-8070-4AA1-8CE1-263C7BFFA780}" type="presParOf" srcId="{F5B10946-6017-4F57-BEBC-9B809D6ACFE9}" destId="{5B7E292A-0F91-48B5-AB0B-94B9946B2A06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B9D94-9C09-470B-9E5E-3A478BD08A0B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99ADCB1-F431-4831-9534-C5E5423E4B33}">
      <dgm:prSet/>
      <dgm:spPr/>
      <dgm:t>
        <a:bodyPr/>
        <a:lstStyle/>
        <a:p>
          <a:r>
            <a:rPr lang="en-US" dirty="0"/>
            <a:t>Communication </a:t>
          </a:r>
        </a:p>
      </dgm:t>
    </dgm:pt>
    <dgm:pt modelId="{730448BC-97F0-4350-9653-69115D35BB58}" type="parTrans" cxnId="{E6119171-9A34-4FCA-9433-A209B028C20D}">
      <dgm:prSet/>
      <dgm:spPr/>
      <dgm:t>
        <a:bodyPr/>
        <a:lstStyle/>
        <a:p>
          <a:endParaRPr lang="en-US"/>
        </a:p>
      </dgm:t>
    </dgm:pt>
    <dgm:pt modelId="{B49A9277-C0CF-4C04-9863-5D9E29513979}" type="sibTrans" cxnId="{E6119171-9A34-4FCA-9433-A209B028C20D}">
      <dgm:prSet/>
      <dgm:spPr/>
      <dgm:t>
        <a:bodyPr/>
        <a:lstStyle/>
        <a:p>
          <a:endParaRPr lang="en-US"/>
        </a:p>
      </dgm:t>
    </dgm:pt>
    <dgm:pt modelId="{7DD99E59-3F53-4418-B427-374E99CBEB24}">
      <dgm:prSet/>
      <dgm:spPr/>
      <dgm:t>
        <a:bodyPr/>
        <a:lstStyle/>
        <a:p>
          <a:r>
            <a:rPr lang="en-US" dirty="0"/>
            <a:t>Motivation</a:t>
          </a:r>
        </a:p>
      </dgm:t>
    </dgm:pt>
    <dgm:pt modelId="{C0938590-554E-4551-9560-BE8D7BB48F17}" type="parTrans" cxnId="{284D5C18-8CF6-4F56-AD4A-E6255913E8CC}">
      <dgm:prSet/>
      <dgm:spPr/>
      <dgm:t>
        <a:bodyPr/>
        <a:lstStyle/>
        <a:p>
          <a:endParaRPr lang="en-US"/>
        </a:p>
      </dgm:t>
    </dgm:pt>
    <dgm:pt modelId="{A392BB98-C63E-4BC1-ACEB-AEB1F9617675}" type="sibTrans" cxnId="{284D5C18-8CF6-4F56-AD4A-E6255913E8CC}">
      <dgm:prSet/>
      <dgm:spPr/>
      <dgm:t>
        <a:bodyPr/>
        <a:lstStyle/>
        <a:p>
          <a:endParaRPr lang="en-US"/>
        </a:p>
      </dgm:t>
    </dgm:pt>
    <dgm:pt modelId="{06F37568-D87C-45AA-AB1E-1A854D95BB1D}">
      <dgm:prSet/>
      <dgm:spPr/>
      <dgm:t>
        <a:bodyPr/>
        <a:lstStyle/>
        <a:p>
          <a:r>
            <a:rPr lang="en-US" dirty="0"/>
            <a:t>Delegating</a:t>
          </a:r>
        </a:p>
      </dgm:t>
    </dgm:pt>
    <dgm:pt modelId="{1B6D7ED4-74B5-4CAE-A1A9-CFD7F7727F14}" type="parTrans" cxnId="{6B3F1AE1-F927-4B3C-B057-CC28C68994CA}">
      <dgm:prSet/>
      <dgm:spPr/>
      <dgm:t>
        <a:bodyPr/>
        <a:lstStyle/>
        <a:p>
          <a:endParaRPr lang="en-US"/>
        </a:p>
      </dgm:t>
    </dgm:pt>
    <dgm:pt modelId="{3EA90A98-29C1-421D-8FF4-C86740250453}" type="sibTrans" cxnId="{6B3F1AE1-F927-4B3C-B057-CC28C68994CA}">
      <dgm:prSet/>
      <dgm:spPr/>
      <dgm:t>
        <a:bodyPr/>
        <a:lstStyle/>
        <a:p>
          <a:endParaRPr lang="en-US"/>
        </a:p>
      </dgm:t>
    </dgm:pt>
    <dgm:pt modelId="{47CA133B-5209-4A4B-B37E-0AF901F8626D}">
      <dgm:prSet/>
      <dgm:spPr/>
      <dgm:t>
        <a:bodyPr/>
        <a:lstStyle/>
        <a:p>
          <a:r>
            <a:rPr lang="en-US" dirty="0"/>
            <a:t>Positivity</a:t>
          </a:r>
        </a:p>
      </dgm:t>
    </dgm:pt>
    <dgm:pt modelId="{E0E404E4-0C74-4A45-906D-04AE7FAE3FA2}" type="parTrans" cxnId="{075D3C76-124A-424D-A27A-C4824B89B170}">
      <dgm:prSet/>
      <dgm:spPr/>
      <dgm:t>
        <a:bodyPr/>
        <a:lstStyle/>
        <a:p>
          <a:endParaRPr lang="en-US"/>
        </a:p>
      </dgm:t>
    </dgm:pt>
    <dgm:pt modelId="{400FBE45-5D47-4101-8BFE-590692F08220}" type="sibTrans" cxnId="{075D3C76-124A-424D-A27A-C4824B89B170}">
      <dgm:prSet/>
      <dgm:spPr/>
      <dgm:t>
        <a:bodyPr/>
        <a:lstStyle/>
        <a:p>
          <a:endParaRPr lang="en-US"/>
        </a:p>
      </dgm:t>
    </dgm:pt>
    <dgm:pt modelId="{FFC81014-C012-4639-9DAA-C0161450B46D}">
      <dgm:prSet/>
      <dgm:spPr/>
      <dgm:t>
        <a:bodyPr/>
        <a:lstStyle/>
        <a:p>
          <a:r>
            <a:rPr lang="en-US" dirty="0"/>
            <a:t>Trustworthiness</a:t>
          </a:r>
        </a:p>
      </dgm:t>
    </dgm:pt>
    <dgm:pt modelId="{3AE68456-92C1-45C9-9E26-75F928E0CAC9}" type="parTrans" cxnId="{E16D6AFB-BDD4-4FE4-A2C5-15B84EED837C}">
      <dgm:prSet/>
      <dgm:spPr/>
      <dgm:t>
        <a:bodyPr/>
        <a:lstStyle/>
        <a:p>
          <a:endParaRPr lang="en-US"/>
        </a:p>
      </dgm:t>
    </dgm:pt>
    <dgm:pt modelId="{A0745749-D5F5-4F35-BC08-17D5F711633A}" type="sibTrans" cxnId="{E16D6AFB-BDD4-4FE4-A2C5-15B84EED837C}">
      <dgm:prSet/>
      <dgm:spPr/>
      <dgm:t>
        <a:bodyPr/>
        <a:lstStyle/>
        <a:p>
          <a:endParaRPr lang="en-US"/>
        </a:p>
      </dgm:t>
    </dgm:pt>
    <dgm:pt modelId="{71949E35-B5B2-48FF-A35C-51FFA5C32FCD}">
      <dgm:prSet/>
      <dgm:spPr/>
      <dgm:t>
        <a:bodyPr/>
        <a:lstStyle/>
        <a:p>
          <a:r>
            <a:rPr lang="en-US" dirty="0"/>
            <a:t>Creativity</a:t>
          </a:r>
        </a:p>
      </dgm:t>
    </dgm:pt>
    <dgm:pt modelId="{4A71A17F-3839-4927-B202-60CE1CC2CCD4}" type="parTrans" cxnId="{88083E0F-6AF0-4261-A878-68E40B25143B}">
      <dgm:prSet/>
      <dgm:spPr/>
      <dgm:t>
        <a:bodyPr/>
        <a:lstStyle/>
        <a:p>
          <a:endParaRPr lang="en-US"/>
        </a:p>
      </dgm:t>
    </dgm:pt>
    <dgm:pt modelId="{8042548E-8E29-4BC4-A0E9-A67108BFE855}" type="sibTrans" cxnId="{88083E0F-6AF0-4261-A878-68E40B25143B}">
      <dgm:prSet/>
      <dgm:spPr/>
      <dgm:t>
        <a:bodyPr/>
        <a:lstStyle/>
        <a:p>
          <a:endParaRPr lang="en-US"/>
        </a:p>
      </dgm:t>
    </dgm:pt>
    <dgm:pt modelId="{0EC415E4-1D8A-4560-9EF9-433CE6CC4184}">
      <dgm:prSet/>
      <dgm:spPr/>
      <dgm:t>
        <a:bodyPr/>
        <a:lstStyle/>
        <a:p>
          <a:r>
            <a:rPr lang="en-US" dirty="0"/>
            <a:t>Feedback</a:t>
          </a:r>
        </a:p>
      </dgm:t>
    </dgm:pt>
    <dgm:pt modelId="{BF248480-D241-42A3-85A9-6761AABC8363}" type="parTrans" cxnId="{E1E53EB3-E17C-4E43-B1CF-2180CAEE9748}">
      <dgm:prSet/>
      <dgm:spPr/>
      <dgm:t>
        <a:bodyPr/>
        <a:lstStyle/>
        <a:p>
          <a:endParaRPr lang="en-US"/>
        </a:p>
      </dgm:t>
    </dgm:pt>
    <dgm:pt modelId="{2326E007-E969-4250-815E-237CB85E16C6}" type="sibTrans" cxnId="{E1E53EB3-E17C-4E43-B1CF-2180CAEE9748}">
      <dgm:prSet/>
      <dgm:spPr/>
      <dgm:t>
        <a:bodyPr/>
        <a:lstStyle/>
        <a:p>
          <a:endParaRPr lang="en-US"/>
        </a:p>
      </dgm:t>
    </dgm:pt>
    <dgm:pt modelId="{95567363-26ED-463A-9201-DEBF6AC7BC2F}">
      <dgm:prSet/>
      <dgm:spPr/>
      <dgm:t>
        <a:bodyPr/>
        <a:lstStyle/>
        <a:p>
          <a:r>
            <a:rPr lang="en-US" dirty="0"/>
            <a:t>Responsibility</a:t>
          </a:r>
        </a:p>
      </dgm:t>
    </dgm:pt>
    <dgm:pt modelId="{28B35EEE-1419-4BF8-B3BC-15955F2C255C}" type="parTrans" cxnId="{87C90D99-B060-4EF0-ADD0-DC345F3AB66A}">
      <dgm:prSet/>
      <dgm:spPr/>
      <dgm:t>
        <a:bodyPr/>
        <a:lstStyle/>
        <a:p>
          <a:endParaRPr lang="en-US"/>
        </a:p>
      </dgm:t>
    </dgm:pt>
    <dgm:pt modelId="{1E26814D-228A-4035-A2C3-8198B55FB1CF}" type="sibTrans" cxnId="{87C90D99-B060-4EF0-ADD0-DC345F3AB66A}">
      <dgm:prSet/>
      <dgm:spPr/>
      <dgm:t>
        <a:bodyPr/>
        <a:lstStyle/>
        <a:p>
          <a:endParaRPr lang="en-US"/>
        </a:p>
      </dgm:t>
    </dgm:pt>
    <dgm:pt modelId="{2FDBC93E-ADDE-4537-8F14-54A0A6470F59}">
      <dgm:prSet/>
      <dgm:spPr/>
      <dgm:t>
        <a:bodyPr/>
        <a:lstStyle/>
        <a:p>
          <a:r>
            <a:rPr lang="en-US" dirty="0"/>
            <a:t>Commitment</a:t>
          </a:r>
        </a:p>
      </dgm:t>
    </dgm:pt>
    <dgm:pt modelId="{09876608-6FF5-4656-A7C8-C3771B40CDCD}" type="parTrans" cxnId="{842D79F0-45A4-4FE4-9C01-6A06E76172DE}">
      <dgm:prSet/>
      <dgm:spPr/>
      <dgm:t>
        <a:bodyPr/>
        <a:lstStyle/>
        <a:p>
          <a:endParaRPr lang="en-US"/>
        </a:p>
      </dgm:t>
    </dgm:pt>
    <dgm:pt modelId="{5844D7A0-6E30-4534-A303-86956B1C6691}" type="sibTrans" cxnId="{842D79F0-45A4-4FE4-9C01-6A06E76172DE}">
      <dgm:prSet/>
      <dgm:spPr/>
      <dgm:t>
        <a:bodyPr/>
        <a:lstStyle/>
        <a:p>
          <a:endParaRPr lang="en-US"/>
        </a:p>
      </dgm:t>
    </dgm:pt>
    <dgm:pt modelId="{17A6AF45-2E92-4267-9AFF-152A3F4A2836}">
      <dgm:prSet/>
      <dgm:spPr/>
      <dgm:t>
        <a:bodyPr/>
        <a:lstStyle/>
        <a:p>
          <a:r>
            <a:rPr lang="en-US" dirty="0"/>
            <a:t>Flexibility</a:t>
          </a:r>
        </a:p>
      </dgm:t>
    </dgm:pt>
    <dgm:pt modelId="{8C9F22A5-F244-4C46-AC47-6E352BA76E8B}" type="parTrans" cxnId="{D6C98421-72FF-4A3D-B6E4-3658BB1AD30B}">
      <dgm:prSet/>
      <dgm:spPr/>
      <dgm:t>
        <a:bodyPr/>
        <a:lstStyle/>
        <a:p>
          <a:endParaRPr lang="en-US"/>
        </a:p>
      </dgm:t>
    </dgm:pt>
    <dgm:pt modelId="{420DDB54-F297-4D8F-B0AF-E006A2BD9098}" type="sibTrans" cxnId="{D6C98421-72FF-4A3D-B6E4-3658BB1AD30B}">
      <dgm:prSet/>
      <dgm:spPr/>
      <dgm:t>
        <a:bodyPr/>
        <a:lstStyle/>
        <a:p>
          <a:endParaRPr lang="en-US"/>
        </a:p>
      </dgm:t>
    </dgm:pt>
    <dgm:pt modelId="{2FF62B57-B30F-4677-A135-B0E6ADC43335}" type="pres">
      <dgm:prSet presAssocID="{FDAB9D94-9C09-470B-9E5E-3A478BD08A0B}" presName="Name0" presStyleCnt="0">
        <dgm:presLayoutVars>
          <dgm:dir/>
          <dgm:resizeHandles val="exact"/>
        </dgm:presLayoutVars>
      </dgm:prSet>
      <dgm:spPr/>
    </dgm:pt>
    <dgm:pt modelId="{93138B23-F370-4B09-9F5E-95DE9CDA18B8}" type="pres">
      <dgm:prSet presAssocID="{FDAB9D94-9C09-470B-9E5E-3A478BD08A0B}" presName="cycle" presStyleCnt="0"/>
      <dgm:spPr/>
    </dgm:pt>
    <dgm:pt modelId="{0ABBB6FB-695C-4B04-BEE0-05E9E02E4504}" type="pres">
      <dgm:prSet presAssocID="{399ADCB1-F431-4831-9534-C5E5423E4B33}" presName="nodeFirstNode" presStyleLbl="node1" presStyleIdx="0" presStyleCnt="10">
        <dgm:presLayoutVars>
          <dgm:bulletEnabled val="1"/>
        </dgm:presLayoutVars>
      </dgm:prSet>
      <dgm:spPr>
        <a:solidFill>
          <a:schemeClr val="tx1">
            <a:lumMod val="65000"/>
            <a:lumOff val="35000"/>
          </a:schemeClr>
        </a:solidFill>
      </dgm:spPr>
    </dgm:pt>
    <dgm:pt modelId="{081EEFB7-B1FE-49EC-A82A-D00DDC214982}" type="pres">
      <dgm:prSet presAssocID="{B49A9277-C0CF-4C04-9863-5D9E29513979}" presName="sibTransFirstNode" presStyleLbl="bgShp" presStyleIdx="0" presStyleCnt="1"/>
      <dgm:spPr/>
    </dgm:pt>
    <dgm:pt modelId="{24C2BA99-FE27-4B84-89C0-3F6DC32C8270}" type="pres">
      <dgm:prSet presAssocID="{7DD99E59-3F53-4418-B427-374E99CBEB24}" presName="nodeFollowingNodes" presStyleLbl="node1" presStyleIdx="1" presStyleCnt="10">
        <dgm:presLayoutVars>
          <dgm:bulletEnabled val="1"/>
        </dgm:presLayoutVars>
      </dgm:prSet>
      <dgm:spPr>
        <a:solidFill>
          <a:srgbClr val="FF0000"/>
        </a:solidFill>
      </dgm:spPr>
    </dgm:pt>
    <dgm:pt modelId="{613231AB-8AB3-4E90-88AC-B8803E38E4FC}" type="pres">
      <dgm:prSet presAssocID="{06F37568-D87C-45AA-AB1E-1A854D95BB1D}" presName="nodeFollowingNodes" presStyleLbl="node1" presStyleIdx="2" presStyleCnt="10">
        <dgm:presLayoutVars>
          <dgm:bulletEnabled val="1"/>
        </dgm:presLayoutVars>
      </dgm:prSet>
      <dgm:spPr>
        <a:solidFill>
          <a:srgbClr val="7030A0"/>
        </a:solidFill>
      </dgm:spPr>
    </dgm:pt>
    <dgm:pt modelId="{BB60FAB1-AF30-4BBC-BCED-7BBF99A2DFC7}" type="pres">
      <dgm:prSet presAssocID="{47CA133B-5209-4A4B-B37E-0AF901F8626D}" presName="nodeFollowingNodes" presStyleLbl="node1" presStyleIdx="3" presStyleCnt="10">
        <dgm:presLayoutVars>
          <dgm:bulletEnabled val="1"/>
        </dgm:presLayoutVars>
      </dgm:prSet>
      <dgm:spPr/>
    </dgm:pt>
    <dgm:pt modelId="{FC757655-3BE0-4F2D-AA2E-6C6A2F7A1B9A}" type="pres">
      <dgm:prSet presAssocID="{FFC81014-C012-4639-9DAA-C0161450B46D}" presName="nodeFollowingNodes" presStyleLbl="node1" presStyleIdx="4" presStyleCnt="10">
        <dgm:presLayoutVars>
          <dgm:bulletEnabled val="1"/>
        </dgm:presLayoutVars>
      </dgm:prSet>
      <dgm:spPr>
        <a:solidFill>
          <a:schemeClr val="tx1">
            <a:lumMod val="85000"/>
            <a:lumOff val="15000"/>
          </a:schemeClr>
        </a:solidFill>
      </dgm:spPr>
    </dgm:pt>
    <dgm:pt modelId="{3352BEF9-59EE-45C8-A0CD-6B59C6C531B9}" type="pres">
      <dgm:prSet presAssocID="{71949E35-B5B2-48FF-A35C-51FFA5C32FCD}" presName="nodeFollowingNodes" presStyleLbl="node1" presStyleIdx="5" presStyleCnt="10">
        <dgm:presLayoutVars>
          <dgm:bulletEnabled val="1"/>
        </dgm:presLayoutVars>
      </dgm:prSet>
      <dgm:spPr>
        <a:solidFill>
          <a:srgbClr val="002060"/>
        </a:solidFill>
      </dgm:spPr>
    </dgm:pt>
    <dgm:pt modelId="{CF72352D-2364-4170-9810-64F98AD00E2E}" type="pres">
      <dgm:prSet presAssocID="{0EC415E4-1D8A-4560-9EF9-433CE6CC4184}" presName="nodeFollowingNodes" presStyleLbl="node1" presStyleIdx="6" presStyleCnt="10">
        <dgm:presLayoutVars>
          <dgm:bulletEnabled val="1"/>
        </dgm:presLayoutVars>
      </dgm:prSet>
      <dgm:spPr>
        <a:solidFill>
          <a:srgbClr val="C00000"/>
        </a:solidFill>
      </dgm:spPr>
    </dgm:pt>
    <dgm:pt modelId="{4C33DD37-115B-4F2D-8F66-6C946D834714}" type="pres">
      <dgm:prSet presAssocID="{95567363-26ED-463A-9201-DEBF6AC7BC2F}" presName="nodeFollowingNodes" presStyleLbl="node1" presStyleIdx="7" presStyleCnt="10">
        <dgm:presLayoutVars>
          <dgm:bulletEnabled val="1"/>
        </dgm:presLayoutVars>
      </dgm:prSet>
      <dgm:spPr>
        <a:solidFill>
          <a:schemeClr val="tx1">
            <a:lumMod val="50000"/>
            <a:lumOff val="50000"/>
          </a:schemeClr>
        </a:solidFill>
      </dgm:spPr>
    </dgm:pt>
    <dgm:pt modelId="{75C87AAA-DE32-40E7-BB31-9257A67F3B99}" type="pres">
      <dgm:prSet presAssocID="{2FDBC93E-ADDE-4537-8F14-54A0A6470F59}" presName="nodeFollowingNodes" presStyleLbl="node1" presStyleIdx="8" presStyleCnt="10">
        <dgm:presLayoutVars>
          <dgm:bulletEnabled val="1"/>
        </dgm:presLayoutVars>
      </dgm:prSet>
      <dgm:spPr/>
    </dgm:pt>
    <dgm:pt modelId="{BA9D752A-C783-4EF1-8D93-C8ADED897FBF}" type="pres">
      <dgm:prSet presAssocID="{17A6AF45-2E92-4267-9AFF-152A3F4A2836}" presName="nodeFollowingNodes" presStyleLbl="node1" presStyleIdx="9" presStyleCnt="10">
        <dgm:presLayoutVars>
          <dgm:bulletEnabled val="1"/>
        </dgm:presLayoutVars>
      </dgm:prSet>
      <dgm:spPr>
        <a:solidFill>
          <a:srgbClr val="002060"/>
        </a:solidFill>
      </dgm:spPr>
    </dgm:pt>
  </dgm:ptLst>
  <dgm:cxnLst>
    <dgm:cxn modelId="{D78FEE0D-30F4-4AD8-8618-76DD77994896}" type="presOf" srcId="{399ADCB1-F431-4831-9534-C5E5423E4B33}" destId="{0ABBB6FB-695C-4B04-BEE0-05E9E02E4504}" srcOrd="0" destOrd="0" presId="urn:microsoft.com/office/officeart/2005/8/layout/cycle3"/>
    <dgm:cxn modelId="{88083E0F-6AF0-4261-A878-68E40B25143B}" srcId="{FDAB9D94-9C09-470B-9E5E-3A478BD08A0B}" destId="{71949E35-B5B2-48FF-A35C-51FFA5C32FCD}" srcOrd="5" destOrd="0" parTransId="{4A71A17F-3839-4927-B202-60CE1CC2CCD4}" sibTransId="{8042548E-8E29-4BC4-A0E9-A67108BFE855}"/>
    <dgm:cxn modelId="{284D5C18-8CF6-4F56-AD4A-E6255913E8CC}" srcId="{FDAB9D94-9C09-470B-9E5E-3A478BD08A0B}" destId="{7DD99E59-3F53-4418-B427-374E99CBEB24}" srcOrd="1" destOrd="0" parTransId="{C0938590-554E-4551-9560-BE8D7BB48F17}" sibTransId="{A392BB98-C63E-4BC1-ACEB-AEB1F9617675}"/>
    <dgm:cxn modelId="{D6C98421-72FF-4A3D-B6E4-3658BB1AD30B}" srcId="{FDAB9D94-9C09-470B-9E5E-3A478BD08A0B}" destId="{17A6AF45-2E92-4267-9AFF-152A3F4A2836}" srcOrd="9" destOrd="0" parTransId="{8C9F22A5-F244-4C46-AC47-6E352BA76E8B}" sibTransId="{420DDB54-F297-4D8F-B0AF-E006A2BD9098}"/>
    <dgm:cxn modelId="{6098FB38-3545-4361-AC31-471B68DBB62D}" type="presOf" srcId="{2FDBC93E-ADDE-4537-8F14-54A0A6470F59}" destId="{75C87AAA-DE32-40E7-BB31-9257A67F3B99}" srcOrd="0" destOrd="0" presId="urn:microsoft.com/office/officeart/2005/8/layout/cycle3"/>
    <dgm:cxn modelId="{E196F247-EDFC-4DDD-A443-0D7FD73399F7}" type="presOf" srcId="{FFC81014-C012-4639-9DAA-C0161450B46D}" destId="{FC757655-3BE0-4F2D-AA2E-6C6A2F7A1B9A}" srcOrd="0" destOrd="0" presId="urn:microsoft.com/office/officeart/2005/8/layout/cycle3"/>
    <dgm:cxn modelId="{E1AB086A-94C3-4C06-B9FF-3499220457F7}" type="presOf" srcId="{71949E35-B5B2-48FF-A35C-51FFA5C32FCD}" destId="{3352BEF9-59EE-45C8-A0CD-6B59C6C531B9}" srcOrd="0" destOrd="0" presId="urn:microsoft.com/office/officeart/2005/8/layout/cycle3"/>
    <dgm:cxn modelId="{86508C4E-FC8C-4995-B830-7F201E38C02D}" type="presOf" srcId="{06F37568-D87C-45AA-AB1E-1A854D95BB1D}" destId="{613231AB-8AB3-4E90-88AC-B8803E38E4FC}" srcOrd="0" destOrd="0" presId="urn:microsoft.com/office/officeart/2005/8/layout/cycle3"/>
    <dgm:cxn modelId="{E6119171-9A34-4FCA-9433-A209B028C20D}" srcId="{FDAB9D94-9C09-470B-9E5E-3A478BD08A0B}" destId="{399ADCB1-F431-4831-9534-C5E5423E4B33}" srcOrd="0" destOrd="0" parTransId="{730448BC-97F0-4350-9653-69115D35BB58}" sibTransId="{B49A9277-C0CF-4C04-9863-5D9E29513979}"/>
    <dgm:cxn modelId="{2E8BEE72-B932-413E-AE0C-4DD4F285CF48}" type="presOf" srcId="{0EC415E4-1D8A-4560-9EF9-433CE6CC4184}" destId="{CF72352D-2364-4170-9810-64F98AD00E2E}" srcOrd="0" destOrd="0" presId="urn:microsoft.com/office/officeart/2005/8/layout/cycle3"/>
    <dgm:cxn modelId="{A539E153-6B23-40F4-AABD-9C0EC032488B}" type="presOf" srcId="{17A6AF45-2E92-4267-9AFF-152A3F4A2836}" destId="{BA9D752A-C783-4EF1-8D93-C8ADED897FBF}" srcOrd="0" destOrd="0" presId="urn:microsoft.com/office/officeart/2005/8/layout/cycle3"/>
    <dgm:cxn modelId="{075D3C76-124A-424D-A27A-C4824B89B170}" srcId="{FDAB9D94-9C09-470B-9E5E-3A478BD08A0B}" destId="{47CA133B-5209-4A4B-B37E-0AF901F8626D}" srcOrd="3" destOrd="0" parTransId="{E0E404E4-0C74-4A45-906D-04AE7FAE3FA2}" sibTransId="{400FBE45-5D47-4101-8BFE-590692F08220}"/>
    <dgm:cxn modelId="{3DD5C285-9415-4392-A217-7E1EC9E6E056}" type="presOf" srcId="{B49A9277-C0CF-4C04-9863-5D9E29513979}" destId="{081EEFB7-B1FE-49EC-A82A-D00DDC214982}" srcOrd="0" destOrd="0" presId="urn:microsoft.com/office/officeart/2005/8/layout/cycle3"/>
    <dgm:cxn modelId="{628E4387-4D16-44B4-9D13-7A7FD037E75F}" type="presOf" srcId="{95567363-26ED-463A-9201-DEBF6AC7BC2F}" destId="{4C33DD37-115B-4F2D-8F66-6C946D834714}" srcOrd="0" destOrd="0" presId="urn:microsoft.com/office/officeart/2005/8/layout/cycle3"/>
    <dgm:cxn modelId="{87C90D99-B060-4EF0-ADD0-DC345F3AB66A}" srcId="{FDAB9D94-9C09-470B-9E5E-3A478BD08A0B}" destId="{95567363-26ED-463A-9201-DEBF6AC7BC2F}" srcOrd="7" destOrd="0" parTransId="{28B35EEE-1419-4BF8-B3BC-15955F2C255C}" sibTransId="{1E26814D-228A-4035-A2C3-8198B55FB1CF}"/>
    <dgm:cxn modelId="{E1E53EB3-E17C-4E43-B1CF-2180CAEE9748}" srcId="{FDAB9D94-9C09-470B-9E5E-3A478BD08A0B}" destId="{0EC415E4-1D8A-4560-9EF9-433CE6CC4184}" srcOrd="6" destOrd="0" parTransId="{BF248480-D241-42A3-85A9-6761AABC8363}" sibTransId="{2326E007-E969-4250-815E-237CB85E16C6}"/>
    <dgm:cxn modelId="{32245CD6-0C16-4EA1-9DAD-28F1B2E00949}" type="presOf" srcId="{FDAB9D94-9C09-470B-9E5E-3A478BD08A0B}" destId="{2FF62B57-B30F-4677-A135-B0E6ADC43335}" srcOrd="0" destOrd="0" presId="urn:microsoft.com/office/officeart/2005/8/layout/cycle3"/>
    <dgm:cxn modelId="{00ABD3D7-157E-4961-8E3A-E5186F4EEA71}" type="presOf" srcId="{7DD99E59-3F53-4418-B427-374E99CBEB24}" destId="{24C2BA99-FE27-4B84-89C0-3F6DC32C8270}" srcOrd="0" destOrd="0" presId="urn:microsoft.com/office/officeart/2005/8/layout/cycle3"/>
    <dgm:cxn modelId="{DF571EDE-765F-4613-8C45-FC269F353FF7}" type="presOf" srcId="{47CA133B-5209-4A4B-B37E-0AF901F8626D}" destId="{BB60FAB1-AF30-4BBC-BCED-7BBF99A2DFC7}" srcOrd="0" destOrd="0" presId="urn:microsoft.com/office/officeart/2005/8/layout/cycle3"/>
    <dgm:cxn modelId="{6B3F1AE1-F927-4B3C-B057-CC28C68994CA}" srcId="{FDAB9D94-9C09-470B-9E5E-3A478BD08A0B}" destId="{06F37568-D87C-45AA-AB1E-1A854D95BB1D}" srcOrd="2" destOrd="0" parTransId="{1B6D7ED4-74B5-4CAE-A1A9-CFD7F7727F14}" sibTransId="{3EA90A98-29C1-421D-8FF4-C86740250453}"/>
    <dgm:cxn modelId="{842D79F0-45A4-4FE4-9C01-6A06E76172DE}" srcId="{FDAB9D94-9C09-470B-9E5E-3A478BD08A0B}" destId="{2FDBC93E-ADDE-4537-8F14-54A0A6470F59}" srcOrd="8" destOrd="0" parTransId="{09876608-6FF5-4656-A7C8-C3771B40CDCD}" sibTransId="{5844D7A0-6E30-4534-A303-86956B1C6691}"/>
    <dgm:cxn modelId="{E16D6AFB-BDD4-4FE4-A2C5-15B84EED837C}" srcId="{FDAB9D94-9C09-470B-9E5E-3A478BD08A0B}" destId="{FFC81014-C012-4639-9DAA-C0161450B46D}" srcOrd="4" destOrd="0" parTransId="{3AE68456-92C1-45C9-9E26-75F928E0CAC9}" sibTransId="{A0745749-D5F5-4F35-BC08-17D5F711633A}"/>
    <dgm:cxn modelId="{664DAFC3-7FE4-43AF-BFB0-7BF05F1650A1}" type="presParOf" srcId="{2FF62B57-B30F-4677-A135-B0E6ADC43335}" destId="{93138B23-F370-4B09-9F5E-95DE9CDA18B8}" srcOrd="0" destOrd="0" presId="urn:microsoft.com/office/officeart/2005/8/layout/cycle3"/>
    <dgm:cxn modelId="{8DB4A0FC-485C-44C4-B69C-203146508EB8}" type="presParOf" srcId="{93138B23-F370-4B09-9F5E-95DE9CDA18B8}" destId="{0ABBB6FB-695C-4B04-BEE0-05E9E02E4504}" srcOrd="0" destOrd="0" presId="urn:microsoft.com/office/officeart/2005/8/layout/cycle3"/>
    <dgm:cxn modelId="{5A1A8A18-1213-4B50-9C3E-CA683D5F5D80}" type="presParOf" srcId="{93138B23-F370-4B09-9F5E-95DE9CDA18B8}" destId="{081EEFB7-B1FE-49EC-A82A-D00DDC214982}" srcOrd="1" destOrd="0" presId="urn:microsoft.com/office/officeart/2005/8/layout/cycle3"/>
    <dgm:cxn modelId="{157B2A8E-968B-4904-9DE5-6EB0871EE815}" type="presParOf" srcId="{93138B23-F370-4B09-9F5E-95DE9CDA18B8}" destId="{24C2BA99-FE27-4B84-89C0-3F6DC32C8270}" srcOrd="2" destOrd="0" presId="urn:microsoft.com/office/officeart/2005/8/layout/cycle3"/>
    <dgm:cxn modelId="{C1CAA0B2-9307-4827-9D66-3E41FD1B3465}" type="presParOf" srcId="{93138B23-F370-4B09-9F5E-95DE9CDA18B8}" destId="{613231AB-8AB3-4E90-88AC-B8803E38E4FC}" srcOrd="3" destOrd="0" presId="urn:microsoft.com/office/officeart/2005/8/layout/cycle3"/>
    <dgm:cxn modelId="{84CD96EA-B66C-4D05-A2D5-12CB2BD41A49}" type="presParOf" srcId="{93138B23-F370-4B09-9F5E-95DE9CDA18B8}" destId="{BB60FAB1-AF30-4BBC-BCED-7BBF99A2DFC7}" srcOrd="4" destOrd="0" presId="urn:microsoft.com/office/officeart/2005/8/layout/cycle3"/>
    <dgm:cxn modelId="{A5578739-B857-4579-B6B7-A22823841E3C}" type="presParOf" srcId="{93138B23-F370-4B09-9F5E-95DE9CDA18B8}" destId="{FC757655-3BE0-4F2D-AA2E-6C6A2F7A1B9A}" srcOrd="5" destOrd="0" presId="urn:microsoft.com/office/officeart/2005/8/layout/cycle3"/>
    <dgm:cxn modelId="{1322B3B3-44F0-4A5C-B3EA-96A9B3D8286E}" type="presParOf" srcId="{93138B23-F370-4B09-9F5E-95DE9CDA18B8}" destId="{3352BEF9-59EE-45C8-A0CD-6B59C6C531B9}" srcOrd="6" destOrd="0" presId="urn:microsoft.com/office/officeart/2005/8/layout/cycle3"/>
    <dgm:cxn modelId="{A0C4FB20-5733-47A5-B3E8-17DD39157746}" type="presParOf" srcId="{93138B23-F370-4B09-9F5E-95DE9CDA18B8}" destId="{CF72352D-2364-4170-9810-64F98AD00E2E}" srcOrd="7" destOrd="0" presId="urn:microsoft.com/office/officeart/2005/8/layout/cycle3"/>
    <dgm:cxn modelId="{D7922F2F-904C-49CC-A582-389CBDFBBA1B}" type="presParOf" srcId="{93138B23-F370-4B09-9F5E-95DE9CDA18B8}" destId="{4C33DD37-115B-4F2D-8F66-6C946D834714}" srcOrd="8" destOrd="0" presId="urn:microsoft.com/office/officeart/2005/8/layout/cycle3"/>
    <dgm:cxn modelId="{EB60E274-F31D-4042-850A-A435C0F2708B}" type="presParOf" srcId="{93138B23-F370-4B09-9F5E-95DE9CDA18B8}" destId="{75C87AAA-DE32-40E7-BB31-9257A67F3B99}" srcOrd="9" destOrd="0" presId="urn:microsoft.com/office/officeart/2005/8/layout/cycle3"/>
    <dgm:cxn modelId="{21526C46-D234-4E56-B239-A276FC5A9F5F}" type="presParOf" srcId="{93138B23-F370-4B09-9F5E-95DE9CDA18B8}" destId="{BA9D752A-C783-4EF1-8D93-C8ADED897FBF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2A5B13-C81F-47B3-82C3-3D49AF174D4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152E1A-67AE-4D1A-AC03-910588AD83AB}">
      <dgm:prSet/>
      <dgm:spPr/>
      <dgm:t>
        <a:bodyPr/>
        <a:lstStyle/>
        <a:p>
          <a:r>
            <a:rPr lang="en-US" b="1"/>
            <a:t>Required at all levels</a:t>
          </a:r>
          <a:endParaRPr lang="en-US"/>
        </a:p>
      </dgm:t>
    </dgm:pt>
    <dgm:pt modelId="{A4A14708-33BD-421A-A5B6-DED1C8030B26}" type="parTrans" cxnId="{F96DAB23-C6F4-4873-A7DF-88B1D125E0B8}">
      <dgm:prSet/>
      <dgm:spPr/>
      <dgm:t>
        <a:bodyPr/>
        <a:lstStyle/>
        <a:p>
          <a:endParaRPr lang="en-US"/>
        </a:p>
      </dgm:t>
    </dgm:pt>
    <dgm:pt modelId="{77FD0EC2-069C-4F28-8A52-F9589979BBC0}" type="sibTrans" cxnId="{F96DAB23-C6F4-4873-A7DF-88B1D125E0B8}">
      <dgm:prSet/>
      <dgm:spPr/>
      <dgm:t>
        <a:bodyPr/>
        <a:lstStyle/>
        <a:p>
          <a:endParaRPr lang="en-US"/>
        </a:p>
      </dgm:t>
    </dgm:pt>
    <dgm:pt modelId="{93D32B56-3E90-489E-ACBB-2282AB8B545C}">
      <dgm:prSet/>
      <dgm:spPr/>
      <dgm:t>
        <a:bodyPr/>
        <a:lstStyle/>
        <a:p>
          <a:r>
            <a:rPr lang="en-US" b="1"/>
            <a:t>Representative of the organization</a:t>
          </a:r>
          <a:endParaRPr lang="en-US"/>
        </a:p>
      </dgm:t>
    </dgm:pt>
    <dgm:pt modelId="{764AF821-1FD2-4459-A9C8-FE1A4DE722DC}" type="parTrans" cxnId="{DC071BC3-4F57-49D4-8E64-3013A5D5971F}">
      <dgm:prSet/>
      <dgm:spPr/>
      <dgm:t>
        <a:bodyPr/>
        <a:lstStyle/>
        <a:p>
          <a:endParaRPr lang="en-US"/>
        </a:p>
      </dgm:t>
    </dgm:pt>
    <dgm:pt modelId="{972C43A0-745A-4F85-A497-9B79F4688D24}" type="sibTrans" cxnId="{DC071BC3-4F57-49D4-8E64-3013A5D5971F}">
      <dgm:prSet/>
      <dgm:spPr/>
      <dgm:t>
        <a:bodyPr/>
        <a:lstStyle/>
        <a:p>
          <a:endParaRPr lang="en-US"/>
        </a:p>
      </dgm:t>
    </dgm:pt>
    <dgm:pt modelId="{5CE6AE34-9701-480C-B596-236C682C3233}">
      <dgm:prSet/>
      <dgm:spPr/>
      <dgm:t>
        <a:bodyPr/>
        <a:lstStyle/>
        <a:p>
          <a:r>
            <a:rPr lang="en-US" b="1"/>
            <a:t>Integrates and reconciles the personal goals with organizational goals</a:t>
          </a:r>
          <a:endParaRPr lang="en-US"/>
        </a:p>
      </dgm:t>
    </dgm:pt>
    <dgm:pt modelId="{1BF33731-1CC2-4EAA-A012-5628974C58B2}" type="parTrans" cxnId="{833A82B9-B814-4460-B479-2AD62787A1F6}">
      <dgm:prSet/>
      <dgm:spPr/>
      <dgm:t>
        <a:bodyPr/>
        <a:lstStyle/>
        <a:p>
          <a:endParaRPr lang="en-US"/>
        </a:p>
      </dgm:t>
    </dgm:pt>
    <dgm:pt modelId="{9710AAD8-CB91-4FF8-803C-BCDB07C9EB83}" type="sibTrans" cxnId="{833A82B9-B814-4460-B479-2AD62787A1F6}">
      <dgm:prSet/>
      <dgm:spPr/>
      <dgm:t>
        <a:bodyPr/>
        <a:lstStyle/>
        <a:p>
          <a:endParaRPr lang="en-US"/>
        </a:p>
      </dgm:t>
    </dgm:pt>
    <dgm:pt modelId="{67C0D024-08BA-4DA7-8A97-2455431368DD}">
      <dgm:prSet/>
      <dgm:spPr/>
      <dgm:t>
        <a:bodyPr/>
        <a:lstStyle/>
        <a:p>
          <a:r>
            <a:rPr lang="en-US" b="1"/>
            <a:t>He solicits support</a:t>
          </a:r>
          <a:endParaRPr lang="en-US"/>
        </a:p>
      </dgm:t>
    </dgm:pt>
    <dgm:pt modelId="{E9290BA3-0179-472A-9853-45FCFC4574A6}" type="parTrans" cxnId="{725FDF36-6F48-4A7D-A017-6E9B11B4BA8F}">
      <dgm:prSet/>
      <dgm:spPr/>
      <dgm:t>
        <a:bodyPr/>
        <a:lstStyle/>
        <a:p>
          <a:endParaRPr lang="en-US"/>
        </a:p>
      </dgm:t>
    </dgm:pt>
    <dgm:pt modelId="{81887CC4-E256-4774-9C85-79EA603C5646}" type="sibTrans" cxnId="{725FDF36-6F48-4A7D-A017-6E9B11B4BA8F}">
      <dgm:prSet/>
      <dgm:spPr/>
      <dgm:t>
        <a:bodyPr/>
        <a:lstStyle/>
        <a:p>
          <a:endParaRPr lang="en-US"/>
        </a:p>
      </dgm:t>
    </dgm:pt>
    <dgm:pt modelId="{A221F144-45DE-4F82-B801-3349AF261D06}">
      <dgm:prSet/>
      <dgm:spPr/>
      <dgm:t>
        <a:bodyPr/>
        <a:lstStyle/>
        <a:p>
          <a:r>
            <a:rPr lang="en-US" b="1"/>
            <a:t>As a friend, philosopher and guide</a:t>
          </a:r>
          <a:endParaRPr lang="en-US"/>
        </a:p>
      </dgm:t>
    </dgm:pt>
    <dgm:pt modelId="{EA0483F5-D5C5-4945-A512-E46B9FF3C340}" type="parTrans" cxnId="{A14150D3-6EE0-447D-89D5-1CB67E130292}">
      <dgm:prSet/>
      <dgm:spPr/>
      <dgm:t>
        <a:bodyPr/>
        <a:lstStyle/>
        <a:p>
          <a:endParaRPr lang="en-US"/>
        </a:p>
      </dgm:t>
    </dgm:pt>
    <dgm:pt modelId="{BB09AA13-3EF2-428A-BBD9-E579F5603B5C}" type="sibTrans" cxnId="{A14150D3-6EE0-447D-89D5-1CB67E130292}">
      <dgm:prSet/>
      <dgm:spPr/>
      <dgm:t>
        <a:bodyPr/>
        <a:lstStyle/>
        <a:p>
          <a:endParaRPr lang="en-US"/>
        </a:p>
      </dgm:t>
    </dgm:pt>
    <dgm:pt modelId="{46CE3701-614C-4DD7-8261-5D2765C5A3B4}" type="pres">
      <dgm:prSet presAssocID="{5D2A5B13-C81F-47B3-82C3-3D49AF174D4C}" presName="diagram" presStyleCnt="0">
        <dgm:presLayoutVars>
          <dgm:dir/>
          <dgm:resizeHandles val="exact"/>
        </dgm:presLayoutVars>
      </dgm:prSet>
      <dgm:spPr/>
    </dgm:pt>
    <dgm:pt modelId="{5F8DEB16-C501-4239-8133-77EA69C6B3EF}" type="pres">
      <dgm:prSet presAssocID="{9D152E1A-67AE-4D1A-AC03-910588AD83AB}" presName="node" presStyleLbl="node1" presStyleIdx="0" presStyleCnt="5">
        <dgm:presLayoutVars>
          <dgm:bulletEnabled val="1"/>
        </dgm:presLayoutVars>
      </dgm:prSet>
      <dgm:spPr/>
    </dgm:pt>
    <dgm:pt modelId="{560F7C93-5313-4458-887C-7EAFC35770F0}" type="pres">
      <dgm:prSet presAssocID="{77FD0EC2-069C-4F28-8A52-F9589979BBC0}" presName="sibTrans" presStyleCnt="0"/>
      <dgm:spPr/>
    </dgm:pt>
    <dgm:pt modelId="{75ACA75C-2071-41D1-8761-1C59D47754E0}" type="pres">
      <dgm:prSet presAssocID="{93D32B56-3E90-489E-ACBB-2282AB8B545C}" presName="node" presStyleLbl="node1" presStyleIdx="1" presStyleCnt="5">
        <dgm:presLayoutVars>
          <dgm:bulletEnabled val="1"/>
        </dgm:presLayoutVars>
      </dgm:prSet>
      <dgm:spPr/>
    </dgm:pt>
    <dgm:pt modelId="{379D1046-0DD7-408D-8764-FD3F2A0A0198}" type="pres">
      <dgm:prSet presAssocID="{972C43A0-745A-4F85-A497-9B79F4688D24}" presName="sibTrans" presStyleCnt="0"/>
      <dgm:spPr/>
    </dgm:pt>
    <dgm:pt modelId="{3F0CA141-14F2-428A-BE07-3315ACD14931}" type="pres">
      <dgm:prSet presAssocID="{5CE6AE34-9701-480C-B596-236C682C3233}" presName="node" presStyleLbl="node1" presStyleIdx="2" presStyleCnt="5">
        <dgm:presLayoutVars>
          <dgm:bulletEnabled val="1"/>
        </dgm:presLayoutVars>
      </dgm:prSet>
      <dgm:spPr/>
    </dgm:pt>
    <dgm:pt modelId="{7BE36AC2-5E54-424D-B2B6-74D356EC150E}" type="pres">
      <dgm:prSet presAssocID="{9710AAD8-CB91-4FF8-803C-BCDB07C9EB83}" presName="sibTrans" presStyleCnt="0"/>
      <dgm:spPr/>
    </dgm:pt>
    <dgm:pt modelId="{9F86222D-47CF-4A90-9622-9FA7D3B2B4E3}" type="pres">
      <dgm:prSet presAssocID="{67C0D024-08BA-4DA7-8A97-2455431368DD}" presName="node" presStyleLbl="node1" presStyleIdx="3" presStyleCnt="5">
        <dgm:presLayoutVars>
          <dgm:bulletEnabled val="1"/>
        </dgm:presLayoutVars>
      </dgm:prSet>
      <dgm:spPr/>
    </dgm:pt>
    <dgm:pt modelId="{D4179437-6682-4790-B86D-A36606A53973}" type="pres">
      <dgm:prSet presAssocID="{81887CC4-E256-4774-9C85-79EA603C5646}" presName="sibTrans" presStyleCnt="0"/>
      <dgm:spPr/>
    </dgm:pt>
    <dgm:pt modelId="{B62457EE-9B05-49AB-A25F-C97629D192E4}" type="pres">
      <dgm:prSet presAssocID="{A221F144-45DE-4F82-B801-3349AF261D06}" presName="node" presStyleLbl="node1" presStyleIdx="4" presStyleCnt="5">
        <dgm:presLayoutVars>
          <dgm:bulletEnabled val="1"/>
        </dgm:presLayoutVars>
      </dgm:prSet>
      <dgm:spPr/>
    </dgm:pt>
  </dgm:ptLst>
  <dgm:cxnLst>
    <dgm:cxn modelId="{FCD49121-0682-4E0E-8CF4-F68D5F4B67A4}" type="presOf" srcId="{5CE6AE34-9701-480C-B596-236C682C3233}" destId="{3F0CA141-14F2-428A-BE07-3315ACD14931}" srcOrd="0" destOrd="0" presId="urn:microsoft.com/office/officeart/2005/8/layout/default"/>
    <dgm:cxn modelId="{F96DAB23-C6F4-4873-A7DF-88B1D125E0B8}" srcId="{5D2A5B13-C81F-47B3-82C3-3D49AF174D4C}" destId="{9D152E1A-67AE-4D1A-AC03-910588AD83AB}" srcOrd="0" destOrd="0" parTransId="{A4A14708-33BD-421A-A5B6-DED1C8030B26}" sibTransId="{77FD0EC2-069C-4F28-8A52-F9589979BBC0}"/>
    <dgm:cxn modelId="{FF811B33-498F-4BD9-B8B8-072FB691F529}" type="presOf" srcId="{9D152E1A-67AE-4D1A-AC03-910588AD83AB}" destId="{5F8DEB16-C501-4239-8133-77EA69C6B3EF}" srcOrd="0" destOrd="0" presId="urn:microsoft.com/office/officeart/2005/8/layout/default"/>
    <dgm:cxn modelId="{725FDF36-6F48-4A7D-A017-6E9B11B4BA8F}" srcId="{5D2A5B13-C81F-47B3-82C3-3D49AF174D4C}" destId="{67C0D024-08BA-4DA7-8A97-2455431368DD}" srcOrd="3" destOrd="0" parTransId="{E9290BA3-0179-472A-9853-45FCFC4574A6}" sibTransId="{81887CC4-E256-4774-9C85-79EA603C5646}"/>
    <dgm:cxn modelId="{42FC3064-08B5-4025-9C16-B1973988B2F1}" type="presOf" srcId="{93D32B56-3E90-489E-ACBB-2282AB8B545C}" destId="{75ACA75C-2071-41D1-8761-1C59D47754E0}" srcOrd="0" destOrd="0" presId="urn:microsoft.com/office/officeart/2005/8/layout/default"/>
    <dgm:cxn modelId="{BEAF6E64-FA48-45B0-8D20-751C0F6A2BA4}" type="presOf" srcId="{A221F144-45DE-4F82-B801-3349AF261D06}" destId="{B62457EE-9B05-49AB-A25F-C97629D192E4}" srcOrd="0" destOrd="0" presId="urn:microsoft.com/office/officeart/2005/8/layout/default"/>
    <dgm:cxn modelId="{D864CA99-BE13-4B73-BB11-1C12834280F4}" type="presOf" srcId="{5D2A5B13-C81F-47B3-82C3-3D49AF174D4C}" destId="{46CE3701-614C-4DD7-8261-5D2765C5A3B4}" srcOrd="0" destOrd="0" presId="urn:microsoft.com/office/officeart/2005/8/layout/default"/>
    <dgm:cxn modelId="{833A82B9-B814-4460-B479-2AD62787A1F6}" srcId="{5D2A5B13-C81F-47B3-82C3-3D49AF174D4C}" destId="{5CE6AE34-9701-480C-B596-236C682C3233}" srcOrd="2" destOrd="0" parTransId="{1BF33731-1CC2-4EAA-A012-5628974C58B2}" sibTransId="{9710AAD8-CB91-4FF8-803C-BCDB07C9EB83}"/>
    <dgm:cxn modelId="{DC071BC3-4F57-49D4-8E64-3013A5D5971F}" srcId="{5D2A5B13-C81F-47B3-82C3-3D49AF174D4C}" destId="{93D32B56-3E90-489E-ACBB-2282AB8B545C}" srcOrd="1" destOrd="0" parTransId="{764AF821-1FD2-4459-A9C8-FE1A4DE722DC}" sibTransId="{972C43A0-745A-4F85-A497-9B79F4688D24}"/>
    <dgm:cxn modelId="{A14150D3-6EE0-447D-89D5-1CB67E130292}" srcId="{5D2A5B13-C81F-47B3-82C3-3D49AF174D4C}" destId="{A221F144-45DE-4F82-B801-3349AF261D06}" srcOrd="4" destOrd="0" parTransId="{EA0483F5-D5C5-4945-A512-E46B9FF3C340}" sibTransId="{BB09AA13-3EF2-428A-BBD9-E579F5603B5C}"/>
    <dgm:cxn modelId="{710027E2-A2AC-437C-92FE-2561208B9925}" type="presOf" srcId="{67C0D024-08BA-4DA7-8A97-2455431368DD}" destId="{9F86222D-47CF-4A90-9622-9FA7D3B2B4E3}" srcOrd="0" destOrd="0" presId="urn:microsoft.com/office/officeart/2005/8/layout/default"/>
    <dgm:cxn modelId="{F73AAF46-3655-47D9-A07F-122E4E03B9BB}" type="presParOf" srcId="{46CE3701-614C-4DD7-8261-5D2765C5A3B4}" destId="{5F8DEB16-C501-4239-8133-77EA69C6B3EF}" srcOrd="0" destOrd="0" presId="urn:microsoft.com/office/officeart/2005/8/layout/default"/>
    <dgm:cxn modelId="{59B16767-36D7-4BEA-96AA-3504B5A48169}" type="presParOf" srcId="{46CE3701-614C-4DD7-8261-5D2765C5A3B4}" destId="{560F7C93-5313-4458-887C-7EAFC35770F0}" srcOrd="1" destOrd="0" presId="urn:microsoft.com/office/officeart/2005/8/layout/default"/>
    <dgm:cxn modelId="{4BECCC2F-29B6-4190-9CFC-1B0C49AA08B4}" type="presParOf" srcId="{46CE3701-614C-4DD7-8261-5D2765C5A3B4}" destId="{75ACA75C-2071-41D1-8761-1C59D47754E0}" srcOrd="2" destOrd="0" presId="urn:microsoft.com/office/officeart/2005/8/layout/default"/>
    <dgm:cxn modelId="{02E3ABC8-0948-48E8-B3D3-000138060D22}" type="presParOf" srcId="{46CE3701-614C-4DD7-8261-5D2765C5A3B4}" destId="{379D1046-0DD7-408D-8764-FD3F2A0A0198}" srcOrd="3" destOrd="0" presId="urn:microsoft.com/office/officeart/2005/8/layout/default"/>
    <dgm:cxn modelId="{2D7831DE-E904-4B79-9079-6AB041129316}" type="presParOf" srcId="{46CE3701-614C-4DD7-8261-5D2765C5A3B4}" destId="{3F0CA141-14F2-428A-BE07-3315ACD14931}" srcOrd="4" destOrd="0" presId="urn:microsoft.com/office/officeart/2005/8/layout/default"/>
    <dgm:cxn modelId="{72C85D8D-7AAA-48B3-8256-703AC500DF35}" type="presParOf" srcId="{46CE3701-614C-4DD7-8261-5D2765C5A3B4}" destId="{7BE36AC2-5E54-424D-B2B6-74D356EC150E}" srcOrd="5" destOrd="0" presId="urn:microsoft.com/office/officeart/2005/8/layout/default"/>
    <dgm:cxn modelId="{4FCF73FF-45BD-451D-9FD0-0761073DDAA1}" type="presParOf" srcId="{46CE3701-614C-4DD7-8261-5D2765C5A3B4}" destId="{9F86222D-47CF-4A90-9622-9FA7D3B2B4E3}" srcOrd="6" destOrd="0" presId="urn:microsoft.com/office/officeart/2005/8/layout/default"/>
    <dgm:cxn modelId="{2C88BDA9-43C1-4853-A586-D8DADF64A508}" type="presParOf" srcId="{46CE3701-614C-4DD7-8261-5D2765C5A3B4}" destId="{D4179437-6682-4790-B86D-A36606A53973}" srcOrd="7" destOrd="0" presId="urn:microsoft.com/office/officeart/2005/8/layout/default"/>
    <dgm:cxn modelId="{E2C22D48-E382-4138-A017-6006D9AC2982}" type="presParOf" srcId="{46CE3701-614C-4DD7-8261-5D2765C5A3B4}" destId="{B62457EE-9B05-49AB-A25F-C97629D192E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2A59B5-485D-41CE-9BEB-EA178A1B713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89BF98-BF8D-4C77-A3DC-8177769FFB0D}">
      <dgm:prSet/>
      <dgm:spPr/>
      <dgm:t>
        <a:bodyPr/>
        <a:lstStyle/>
        <a:p>
          <a:r>
            <a:rPr lang="en-US" b="1"/>
            <a:t>Physical appearance</a:t>
          </a:r>
          <a:endParaRPr lang="en-US"/>
        </a:p>
      </dgm:t>
    </dgm:pt>
    <dgm:pt modelId="{B7FAA0A3-A554-4D21-B1BD-109F9713E5EE}" type="parTrans" cxnId="{2DC05336-435D-4982-B7EF-D75B4D9C9105}">
      <dgm:prSet/>
      <dgm:spPr/>
      <dgm:t>
        <a:bodyPr/>
        <a:lstStyle/>
        <a:p>
          <a:endParaRPr lang="en-US"/>
        </a:p>
      </dgm:t>
    </dgm:pt>
    <dgm:pt modelId="{399E5BEA-C7E6-49BA-817F-EE315CAB9DE4}" type="sibTrans" cxnId="{2DC05336-435D-4982-B7EF-D75B4D9C9105}">
      <dgm:prSet/>
      <dgm:spPr/>
      <dgm:t>
        <a:bodyPr/>
        <a:lstStyle/>
        <a:p>
          <a:endParaRPr lang="en-US"/>
        </a:p>
      </dgm:t>
    </dgm:pt>
    <dgm:pt modelId="{DBD3BBA2-6D2C-4477-9BAD-3D8E50B25CDA}">
      <dgm:prSet/>
      <dgm:spPr/>
      <dgm:t>
        <a:bodyPr/>
        <a:lstStyle/>
        <a:p>
          <a:r>
            <a:rPr lang="en-US" b="1"/>
            <a:t>Vision and foresight</a:t>
          </a:r>
          <a:endParaRPr lang="en-US"/>
        </a:p>
      </dgm:t>
    </dgm:pt>
    <dgm:pt modelId="{9985E801-1FEE-47BE-98D2-3FBE2F57A985}" type="parTrans" cxnId="{F18EA02A-A19E-45DC-BC05-D7F737297472}">
      <dgm:prSet/>
      <dgm:spPr/>
      <dgm:t>
        <a:bodyPr/>
        <a:lstStyle/>
        <a:p>
          <a:endParaRPr lang="en-US"/>
        </a:p>
      </dgm:t>
    </dgm:pt>
    <dgm:pt modelId="{04274F71-E1A8-4A01-87F3-40C0A1134F21}" type="sibTrans" cxnId="{F18EA02A-A19E-45DC-BC05-D7F737297472}">
      <dgm:prSet/>
      <dgm:spPr/>
      <dgm:t>
        <a:bodyPr/>
        <a:lstStyle/>
        <a:p>
          <a:endParaRPr lang="en-US"/>
        </a:p>
      </dgm:t>
    </dgm:pt>
    <dgm:pt modelId="{D0529D7A-F7DD-42F8-AF8C-7C6EF7032135}">
      <dgm:prSet/>
      <dgm:spPr/>
      <dgm:t>
        <a:bodyPr/>
        <a:lstStyle/>
        <a:p>
          <a:r>
            <a:rPr lang="en-US" b="1"/>
            <a:t>Intelligence</a:t>
          </a:r>
          <a:endParaRPr lang="en-US"/>
        </a:p>
      </dgm:t>
    </dgm:pt>
    <dgm:pt modelId="{C538252F-D4F4-4347-9171-8755216F71F2}" type="parTrans" cxnId="{DEB1DC0E-369A-4638-8624-4B0973DD9090}">
      <dgm:prSet/>
      <dgm:spPr/>
      <dgm:t>
        <a:bodyPr/>
        <a:lstStyle/>
        <a:p>
          <a:endParaRPr lang="en-US"/>
        </a:p>
      </dgm:t>
    </dgm:pt>
    <dgm:pt modelId="{B0CA9879-AB60-4530-99C8-92A7FCEAE823}" type="sibTrans" cxnId="{DEB1DC0E-369A-4638-8624-4B0973DD9090}">
      <dgm:prSet/>
      <dgm:spPr/>
      <dgm:t>
        <a:bodyPr/>
        <a:lstStyle/>
        <a:p>
          <a:endParaRPr lang="en-US"/>
        </a:p>
      </dgm:t>
    </dgm:pt>
    <dgm:pt modelId="{B9518BDA-0DD0-42AB-8A96-8DDF5BDCA2B9}">
      <dgm:prSet/>
      <dgm:spPr/>
      <dgm:t>
        <a:bodyPr/>
        <a:lstStyle/>
        <a:p>
          <a:r>
            <a:rPr lang="en-US" b="1"/>
            <a:t>Communicative skills</a:t>
          </a:r>
          <a:endParaRPr lang="en-US"/>
        </a:p>
      </dgm:t>
    </dgm:pt>
    <dgm:pt modelId="{FB884DEB-99E0-4795-8A86-FE4568B9314C}" type="parTrans" cxnId="{2F94CBC5-E3C5-4450-8F35-55C48E1E575B}">
      <dgm:prSet/>
      <dgm:spPr/>
      <dgm:t>
        <a:bodyPr/>
        <a:lstStyle/>
        <a:p>
          <a:endParaRPr lang="en-US"/>
        </a:p>
      </dgm:t>
    </dgm:pt>
    <dgm:pt modelId="{D1604D7D-D2E2-41DE-9ED7-DF0598A54D34}" type="sibTrans" cxnId="{2F94CBC5-E3C5-4450-8F35-55C48E1E575B}">
      <dgm:prSet/>
      <dgm:spPr/>
      <dgm:t>
        <a:bodyPr/>
        <a:lstStyle/>
        <a:p>
          <a:endParaRPr lang="en-US"/>
        </a:p>
      </dgm:t>
    </dgm:pt>
    <dgm:pt modelId="{ECB1E745-BB74-4FB4-BB8F-D855C6D103FF}">
      <dgm:prSet/>
      <dgm:spPr/>
      <dgm:t>
        <a:bodyPr/>
        <a:lstStyle/>
        <a:p>
          <a:r>
            <a:rPr lang="en-US" b="1"/>
            <a:t>Objective</a:t>
          </a:r>
          <a:endParaRPr lang="en-US"/>
        </a:p>
      </dgm:t>
    </dgm:pt>
    <dgm:pt modelId="{89967436-3F7F-4B67-880B-5CC71AA59228}" type="parTrans" cxnId="{32E5D0BB-04E9-43BD-A0AD-D0BF5D724D09}">
      <dgm:prSet/>
      <dgm:spPr/>
      <dgm:t>
        <a:bodyPr/>
        <a:lstStyle/>
        <a:p>
          <a:endParaRPr lang="en-US"/>
        </a:p>
      </dgm:t>
    </dgm:pt>
    <dgm:pt modelId="{C557B5EF-D7CD-4958-B4A9-78CA957A98B5}" type="sibTrans" cxnId="{32E5D0BB-04E9-43BD-A0AD-D0BF5D724D09}">
      <dgm:prSet/>
      <dgm:spPr/>
      <dgm:t>
        <a:bodyPr/>
        <a:lstStyle/>
        <a:p>
          <a:endParaRPr lang="en-US"/>
        </a:p>
      </dgm:t>
    </dgm:pt>
    <dgm:pt modelId="{AC93E8A0-F10F-466C-95BD-52FB348B770E}">
      <dgm:prSet/>
      <dgm:spPr/>
      <dgm:t>
        <a:bodyPr/>
        <a:lstStyle/>
        <a:p>
          <a:r>
            <a:rPr lang="en-US" b="1"/>
            <a:t>Humanist</a:t>
          </a:r>
          <a:endParaRPr lang="en-US"/>
        </a:p>
      </dgm:t>
    </dgm:pt>
    <dgm:pt modelId="{72BDED5A-6E8A-4002-85FC-06E9F0F91B20}" type="parTrans" cxnId="{F64717C1-D2C2-40E0-BEAF-647B93F7C88E}">
      <dgm:prSet/>
      <dgm:spPr/>
      <dgm:t>
        <a:bodyPr/>
        <a:lstStyle/>
        <a:p>
          <a:endParaRPr lang="en-US"/>
        </a:p>
      </dgm:t>
    </dgm:pt>
    <dgm:pt modelId="{743AD0D4-75F4-44F3-A680-A38250E774D7}" type="sibTrans" cxnId="{F64717C1-D2C2-40E0-BEAF-647B93F7C88E}">
      <dgm:prSet/>
      <dgm:spPr/>
      <dgm:t>
        <a:bodyPr/>
        <a:lstStyle/>
        <a:p>
          <a:endParaRPr lang="en-US"/>
        </a:p>
      </dgm:t>
    </dgm:pt>
    <dgm:pt modelId="{561C8598-304F-40EA-98FA-ED1BA7B92654}">
      <dgm:prSet/>
      <dgm:spPr/>
      <dgm:t>
        <a:bodyPr/>
        <a:lstStyle/>
        <a:p>
          <a:r>
            <a:rPr lang="en-US" b="1"/>
            <a:t>Empathy</a:t>
          </a:r>
          <a:endParaRPr lang="en-US"/>
        </a:p>
      </dgm:t>
    </dgm:pt>
    <dgm:pt modelId="{3C2C30C0-1289-484B-A351-80608C5811CF}" type="parTrans" cxnId="{C585C268-57B3-49A1-9029-A85F80EEDE9B}">
      <dgm:prSet/>
      <dgm:spPr/>
      <dgm:t>
        <a:bodyPr/>
        <a:lstStyle/>
        <a:p>
          <a:endParaRPr lang="en-US"/>
        </a:p>
      </dgm:t>
    </dgm:pt>
    <dgm:pt modelId="{270970A2-96C3-4367-A80E-3B4AF6B77F27}" type="sibTrans" cxnId="{C585C268-57B3-49A1-9029-A85F80EEDE9B}">
      <dgm:prSet/>
      <dgm:spPr/>
      <dgm:t>
        <a:bodyPr/>
        <a:lstStyle/>
        <a:p>
          <a:endParaRPr lang="en-US"/>
        </a:p>
      </dgm:t>
    </dgm:pt>
    <dgm:pt modelId="{B140B3D9-0C9E-41A2-976E-220930B5C9ED}">
      <dgm:prSet/>
      <dgm:spPr/>
      <dgm:t>
        <a:bodyPr/>
        <a:lstStyle/>
        <a:p>
          <a:r>
            <a:rPr lang="en-US" b="1"/>
            <a:t>Sense of responsibility</a:t>
          </a:r>
          <a:endParaRPr lang="en-US"/>
        </a:p>
      </dgm:t>
    </dgm:pt>
    <dgm:pt modelId="{4E9FDAC6-8B08-47FC-92F7-2B9B32F9A6DD}" type="parTrans" cxnId="{4C69A153-CC5B-4969-8095-05C8D301BDC8}">
      <dgm:prSet/>
      <dgm:spPr/>
      <dgm:t>
        <a:bodyPr/>
        <a:lstStyle/>
        <a:p>
          <a:endParaRPr lang="en-US"/>
        </a:p>
      </dgm:t>
    </dgm:pt>
    <dgm:pt modelId="{9FAF6E31-D3CD-4F92-A72C-DB7A8D70B521}" type="sibTrans" cxnId="{4C69A153-CC5B-4969-8095-05C8D301BDC8}">
      <dgm:prSet/>
      <dgm:spPr/>
      <dgm:t>
        <a:bodyPr/>
        <a:lstStyle/>
        <a:p>
          <a:endParaRPr lang="en-US"/>
        </a:p>
      </dgm:t>
    </dgm:pt>
    <dgm:pt modelId="{13718945-2FE6-432E-8B35-A21C34458849}">
      <dgm:prSet/>
      <dgm:spPr/>
      <dgm:t>
        <a:bodyPr/>
        <a:lstStyle/>
        <a:p>
          <a:r>
            <a:rPr lang="en-US" b="1"/>
            <a:t>Self-confidence and will-power</a:t>
          </a:r>
          <a:endParaRPr lang="en-US"/>
        </a:p>
      </dgm:t>
    </dgm:pt>
    <dgm:pt modelId="{9694911F-5FF9-4B10-A6BA-552C4901EDA6}" type="parTrans" cxnId="{88587514-508D-4DEB-A032-6B49CB2C454D}">
      <dgm:prSet/>
      <dgm:spPr/>
      <dgm:t>
        <a:bodyPr/>
        <a:lstStyle/>
        <a:p>
          <a:endParaRPr lang="en-US"/>
        </a:p>
      </dgm:t>
    </dgm:pt>
    <dgm:pt modelId="{E7C01734-43FC-4261-AF80-C3F91F4755E5}" type="sibTrans" cxnId="{88587514-508D-4DEB-A032-6B49CB2C454D}">
      <dgm:prSet/>
      <dgm:spPr/>
      <dgm:t>
        <a:bodyPr/>
        <a:lstStyle/>
        <a:p>
          <a:endParaRPr lang="en-US"/>
        </a:p>
      </dgm:t>
    </dgm:pt>
    <dgm:pt modelId="{77C6B566-26A0-4D25-BA2E-0C0926F04ADE}">
      <dgm:prSet/>
      <dgm:spPr/>
      <dgm:t>
        <a:bodyPr/>
        <a:lstStyle/>
        <a:p>
          <a:r>
            <a:rPr lang="en-US" b="1"/>
            <a:t>Knowledge of work</a:t>
          </a:r>
          <a:endParaRPr lang="en-US"/>
        </a:p>
      </dgm:t>
    </dgm:pt>
    <dgm:pt modelId="{373AD993-AEE4-45E3-9718-56845D7FD98F}" type="parTrans" cxnId="{FF5B84FA-EC8E-4C25-9BBC-E05BAD557353}">
      <dgm:prSet/>
      <dgm:spPr/>
      <dgm:t>
        <a:bodyPr/>
        <a:lstStyle/>
        <a:p>
          <a:endParaRPr lang="en-US"/>
        </a:p>
      </dgm:t>
    </dgm:pt>
    <dgm:pt modelId="{094705AD-FDBE-4423-98AC-A0658F849F15}" type="sibTrans" cxnId="{FF5B84FA-EC8E-4C25-9BBC-E05BAD557353}">
      <dgm:prSet/>
      <dgm:spPr/>
      <dgm:t>
        <a:bodyPr/>
        <a:lstStyle/>
        <a:p>
          <a:endParaRPr lang="en-US"/>
        </a:p>
      </dgm:t>
    </dgm:pt>
    <dgm:pt modelId="{9653AE26-1A66-4F11-9D0C-427EB0566EC0}" type="pres">
      <dgm:prSet presAssocID="{5E2A59B5-485D-41CE-9BEB-EA178A1B7138}" presName="diagram" presStyleCnt="0">
        <dgm:presLayoutVars>
          <dgm:dir/>
          <dgm:resizeHandles val="exact"/>
        </dgm:presLayoutVars>
      </dgm:prSet>
      <dgm:spPr/>
    </dgm:pt>
    <dgm:pt modelId="{1136A128-3FFB-4648-B4F5-C9988709FE1F}" type="pres">
      <dgm:prSet presAssocID="{4889BF98-BF8D-4C77-A3DC-8177769FFB0D}" presName="node" presStyleLbl="node1" presStyleIdx="0" presStyleCnt="10">
        <dgm:presLayoutVars>
          <dgm:bulletEnabled val="1"/>
        </dgm:presLayoutVars>
      </dgm:prSet>
      <dgm:spPr/>
    </dgm:pt>
    <dgm:pt modelId="{EC9FC885-1FEE-4A14-A46B-C2D315FF2B75}" type="pres">
      <dgm:prSet presAssocID="{399E5BEA-C7E6-49BA-817F-EE315CAB9DE4}" presName="sibTrans" presStyleCnt="0"/>
      <dgm:spPr/>
    </dgm:pt>
    <dgm:pt modelId="{9581BA90-7B92-4B15-92CB-8ADBB9EACB09}" type="pres">
      <dgm:prSet presAssocID="{DBD3BBA2-6D2C-4477-9BAD-3D8E50B25CDA}" presName="node" presStyleLbl="node1" presStyleIdx="1" presStyleCnt="10">
        <dgm:presLayoutVars>
          <dgm:bulletEnabled val="1"/>
        </dgm:presLayoutVars>
      </dgm:prSet>
      <dgm:spPr/>
    </dgm:pt>
    <dgm:pt modelId="{CCBB3307-0C08-4876-A09D-EDC22B2BC798}" type="pres">
      <dgm:prSet presAssocID="{04274F71-E1A8-4A01-87F3-40C0A1134F21}" presName="sibTrans" presStyleCnt="0"/>
      <dgm:spPr/>
    </dgm:pt>
    <dgm:pt modelId="{5F1AC005-C8DE-447D-B491-96FA97B80077}" type="pres">
      <dgm:prSet presAssocID="{D0529D7A-F7DD-42F8-AF8C-7C6EF7032135}" presName="node" presStyleLbl="node1" presStyleIdx="2" presStyleCnt="10">
        <dgm:presLayoutVars>
          <dgm:bulletEnabled val="1"/>
        </dgm:presLayoutVars>
      </dgm:prSet>
      <dgm:spPr/>
    </dgm:pt>
    <dgm:pt modelId="{32CD337E-20F2-4B8E-9447-96B9F4A892B5}" type="pres">
      <dgm:prSet presAssocID="{B0CA9879-AB60-4530-99C8-92A7FCEAE823}" presName="sibTrans" presStyleCnt="0"/>
      <dgm:spPr/>
    </dgm:pt>
    <dgm:pt modelId="{C92E8216-1A38-4729-94D4-6B586D93EBE9}" type="pres">
      <dgm:prSet presAssocID="{B9518BDA-0DD0-42AB-8A96-8DDF5BDCA2B9}" presName="node" presStyleLbl="node1" presStyleIdx="3" presStyleCnt="10">
        <dgm:presLayoutVars>
          <dgm:bulletEnabled val="1"/>
        </dgm:presLayoutVars>
      </dgm:prSet>
      <dgm:spPr/>
    </dgm:pt>
    <dgm:pt modelId="{AE7E942B-4C38-48C8-A40E-79D06D397944}" type="pres">
      <dgm:prSet presAssocID="{D1604D7D-D2E2-41DE-9ED7-DF0598A54D34}" presName="sibTrans" presStyleCnt="0"/>
      <dgm:spPr/>
    </dgm:pt>
    <dgm:pt modelId="{7EEC6452-B1AC-4243-A6C4-71FF4C884C38}" type="pres">
      <dgm:prSet presAssocID="{ECB1E745-BB74-4FB4-BB8F-D855C6D103FF}" presName="node" presStyleLbl="node1" presStyleIdx="4" presStyleCnt="10">
        <dgm:presLayoutVars>
          <dgm:bulletEnabled val="1"/>
        </dgm:presLayoutVars>
      </dgm:prSet>
      <dgm:spPr/>
    </dgm:pt>
    <dgm:pt modelId="{E80BDF41-D564-43F7-8DEA-CA81A7497421}" type="pres">
      <dgm:prSet presAssocID="{C557B5EF-D7CD-4958-B4A9-78CA957A98B5}" presName="sibTrans" presStyleCnt="0"/>
      <dgm:spPr/>
    </dgm:pt>
    <dgm:pt modelId="{4C9858AA-E0B3-4819-AE47-9819E46F99E8}" type="pres">
      <dgm:prSet presAssocID="{AC93E8A0-F10F-466C-95BD-52FB348B770E}" presName="node" presStyleLbl="node1" presStyleIdx="5" presStyleCnt="10">
        <dgm:presLayoutVars>
          <dgm:bulletEnabled val="1"/>
        </dgm:presLayoutVars>
      </dgm:prSet>
      <dgm:spPr/>
    </dgm:pt>
    <dgm:pt modelId="{54F53218-1DFA-4E52-80DD-8994DC1BE1BF}" type="pres">
      <dgm:prSet presAssocID="{743AD0D4-75F4-44F3-A680-A38250E774D7}" presName="sibTrans" presStyleCnt="0"/>
      <dgm:spPr/>
    </dgm:pt>
    <dgm:pt modelId="{80E682FC-40C8-42D3-A55F-FD02BF99AB0B}" type="pres">
      <dgm:prSet presAssocID="{561C8598-304F-40EA-98FA-ED1BA7B92654}" presName="node" presStyleLbl="node1" presStyleIdx="6" presStyleCnt="10">
        <dgm:presLayoutVars>
          <dgm:bulletEnabled val="1"/>
        </dgm:presLayoutVars>
      </dgm:prSet>
      <dgm:spPr/>
    </dgm:pt>
    <dgm:pt modelId="{DD2DBC5B-1829-4817-A921-46E5729814F5}" type="pres">
      <dgm:prSet presAssocID="{270970A2-96C3-4367-A80E-3B4AF6B77F27}" presName="sibTrans" presStyleCnt="0"/>
      <dgm:spPr/>
    </dgm:pt>
    <dgm:pt modelId="{F62B10D9-B3B0-4A78-ABF5-42103B02F39D}" type="pres">
      <dgm:prSet presAssocID="{B140B3D9-0C9E-41A2-976E-220930B5C9ED}" presName="node" presStyleLbl="node1" presStyleIdx="7" presStyleCnt="10">
        <dgm:presLayoutVars>
          <dgm:bulletEnabled val="1"/>
        </dgm:presLayoutVars>
      </dgm:prSet>
      <dgm:spPr/>
    </dgm:pt>
    <dgm:pt modelId="{040347C4-4B40-4899-9CE1-CDAF3CB63DA3}" type="pres">
      <dgm:prSet presAssocID="{9FAF6E31-D3CD-4F92-A72C-DB7A8D70B521}" presName="sibTrans" presStyleCnt="0"/>
      <dgm:spPr/>
    </dgm:pt>
    <dgm:pt modelId="{4AF2A0F8-D2F6-4377-8E58-A575FDE15E50}" type="pres">
      <dgm:prSet presAssocID="{13718945-2FE6-432E-8B35-A21C34458849}" presName="node" presStyleLbl="node1" presStyleIdx="8" presStyleCnt="10">
        <dgm:presLayoutVars>
          <dgm:bulletEnabled val="1"/>
        </dgm:presLayoutVars>
      </dgm:prSet>
      <dgm:spPr/>
    </dgm:pt>
    <dgm:pt modelId="{3F87592E-0286-43CB-9786-F639B2BB6196}" type="pres">
      <dgm:prSet presAssocID="{E7C01734-43FC-4261-AF80-C3F91F4755E5}" presName="sibTrans" presStyleCnt="0"/>
      <dgm:spPr/>
    </dgm:pt>
    <dgm:pt modelId="{34C768AF-E324-4B5C-A589-B7A105E2DFC5}" type="pres">
      <dgm:prSet presAssocID="{77C6B566-26A0-4D25-BA2E-0C0926F04ADE}" presName="node" presStyleLbl="node1" presStyleIdx="9" presStyleCnt="10">
        <dgm:presLayoutVars>
          <dgm:bulletEnabled val="1"/>
        </dgm:presLayoutVars>
      </dgm:prSet>
      <dgm:spPr/>
    </dgm:pt>
  </dgm:ptLst>
  <dgm:cxnLst>
    <dgm:cxn modelId="{DEB1DC0E-369A-4638-8624-4B0973DD9090}" srcId="{5E2A59B5-485D-41CE-9BEB-EA178A1B7138}" destId="{D0529D7A-F7DD-42F8-AF8C-7C6EF7032135}" srcOrd="2" destOrd="0" parTransId="{C538252F-D4F4-4347-9171-8755216F71F2}" sibTransId="{B0CA9879-AB60-4530-99C8-92A7FCEAE823}"/>
    <dgm:cxn modelId="{88587514-508D-4DEB-A032-6B49CB2C454D}" srcId="{5E2A59B5-485D-41CE-9BEB-EA178A1B7138}" destId="{13718945-2FE6-432E-8B35-A21C34458849}" srcOrd="8" destOrd="0" parTransId="{9694911F-5FF9-4B10-A6BA-552C4901EDA6}" sibTransId="{E7C01734-43FC-4261-AF80-C3F91F4755E5}"/>
    <dgm:cxn modelId="{D9CB4427-D7F2-48CA-B2A2-0485D409A9D6}" type="presOf" srcId="{AC93E8A0-F10F-466C-95BD-52FB348B770E}" destId="{4C9858AA-E0B3-4819-AE47-9819E46F99E8}" srcOrd="0" destOrd="0" presId="urn:microsoft.com/office/officeart/2005/8/layout/default"/>
    <dgm:cxn modelId="{F18EA02A-A19E-45DC-BC05-D7F737297472}" srcId="{5E2A59B5-485D-41CE-9BEB-EA178A1B7138}" destId="{DBD3BBA2-6D2C-4477-9BAD-3D8E50B25CDA}" srcOrd="1" destOrd="0" parTransId="{9985E801-1FEE-47BE-98D2-3FBE2F57A985}" sibTransId="{04274F71-E1A8-4A01-87F3-40C0A1134F21}"/>
    <dgm:cxn modelId="{48C91D33-46C5-4E34-803E-055B70A3FE6D}" type="presOf" srcId="{4889BF98-BF8D-4C77-A3DC-8177769FFB0D}" destId="{1136A128-3FFB-4648-B4F5-C9988709FE1F}" srcOrd="0" destOrd="0" presId="urn:microsoft.com/office/officeart/2005/8/layout/default"/>
    <dgm:cxn modelId="{2DC05336-435D-4982-B7EF-D75B4D9C9105}" srcId="{5E2A59B5-485D-41CE-9BEB-EA178A1B7138}" destId="{4889BF98-BF8D-4C77-A3DC-8177769FFB0D}" srcOrd="0" destOrd="0" parTransId="{B7FAA0A3-A554-4D21-B1BD-109F9713E5EE}" sibTransId="{399E5BEA-C7E6-49BA-817F-EE315CAB9DE4}"/>
    <dgm:cxn modelId="{CE16C93F-9A82-4E2D-B7F7-FEE1DDD7206F}" type="presOf" srcId="{561C8598-304F-40EA-98FA-ED1BA7B92654}" destId="{80E682FC-40C8-42D3-A55F-FD02BF99AB0B}" srcOrd="0" destOrd="0" presId="urn:microsoft.com/office/officeart/2005/8/layout/default"/>
    <dgm:cxn modelId="{C585C268-57B3-49A1-9029-A85F80EEDE9B}" srcId="{5E2A59B5-485D-41CE-9BEB-EA178A1B7138}" destId="{561C8598-304F-40EA-98FA-ED1BA7B92654}" srcOrd="6" destOrd="0" parTransId="{3C2C30C0-1289-484B-A351-80608C5811CF}" sibTransId="{270970A2-96C3-4367-A80E-3B4AF6B77F27}"/>
    <dgm:cxn modelId="{DC527650-4618-46AE-B10B-9DA18457DFAC}" type="presOf" srcId="{ECB1E745-BB74-4FB4-BB8F-D855C6D103FF}" destId="{7EEC6452-B1AC-4243-A6C4-71FF4C884C38}" srcOrd="0" destOrd="0" presId="urn:microsoft.com/office/officeart/2005/8/layout/default"/>
    <dgm:cxn modelId="{4C69A153-CC5B-4969-8095-05C8D301BDC8}" srcId="{5E2A59B5-485D-41CE-9BEB-EA178A1B7138}" destId="{B140B3D9-0C9E-41A2-976E-220930B5C9ED}" srcOrd="7" destOrd="0" parTransId="{4E9FDAC6-8B08-47FC-92F7-2B9B32F9A6DD}" sibTransId="{9FAF6E31-D3CD-4F92-A72C-DB7A8D70B521}"/>
    <dgm:cxn modelId="{C987AE7B-270A-44BB-B2B0-8F9D66A0FF29}" type="presOf" srcId="{DBD3BBA2-6D2C-4477-9BAD-3D8E50B25CDA}" destId="{9581BA90-7B92-4B15-92CB-8ADBB9EACB09}" srcOrd="0" destOrd="0" presId="urn:microsoft.com/office/officeart/2005/8/layout/default"/>
    <dgm:cxn modelId="{A583C2AA-2909-4962-8E93-CDBAAF80EB62}" type="presOf" srcId="{B9518BDA-0DD0-42AB-8A96-8DDF5BDCA2B9}" destId="{C92E8216-1A38-4729-94D4-6B586D93EBE9}" srcOrd="0" destOrd="0" presId="urn:microsoft.com/office/officeart/2005/8/layout/default"/>
    <dgm:cxn modelId="{D7DA1EB4-1DCA-43DA-B679-C2DEFDF99BA3}" type="presOf" srcId="{5E2A59B5-485D-41CE-9BEB-EA178A1B7138}" destId="{9653AE26-1A66-4F11-9D0C-427EB0566EC0}" srcOrd="0" destOrd="0" presId="urn:microsoft.com/office/officeart/2005/8/layout/default"/>
    <dgm:cxn modelId="{32E5D0BB-04E9-43BD-A0AD-D0BF5D724D09}" srcId="{5E2A59B5-485D-41CE-9BEB-EA178A1B7138}" destId="{ECB1E745-BB74-4FB4-BB8F-D855C6D103FF}" srcOrd="4" destOrd="0" parTransId="{89967436-3F7F-4B67-880B-5CC71AA59228}" sibTransId="{C557B5EF-D7CD-4958-B4A9-78CA957A98B5}"/>
    <dgm:cxn modelId="{F64717C1-D2C2-40E0-BEAF-647B93F7C88E}" srcId="{5E2A59B5-485D-41CE-9BEB-EA178A1B7138}" destId="{AC93E8A0-F10F-466C-95BD-52FB348B770E}" srcOrd="5" destOrd="0" parTransId="{72BDED5A-6E8A-4002-85FC-06E9F0F91B20}" sibTransId="{743AD0D4-75F4-44F3-A680-A38250E774D7}"/>
    <dgm:cxn modelId="{2F94CBC5-E3C5-4450-8F35-55C48E1E575B}" srcId="{5E2A59B5-485D-41CE-9BEB-EA178A1B7138}" destId="{B9518BDA-0DD0-42AB-8A96-8DDF5BDCA2B9}" srcOrd="3" destOrd="0" parTransId="{FB884DEB-99E0-4795-8A86-FE4568B9314C}" sibTransId="{D1604D7D-D2E2-41DE-9ED7-DF0598A54D34}"/>
    <dgm:cxn modelId="{82027CD9-CCE7-40D0-8E8F-035ED75BB241}" type="presOf" srcId="{77C6B566-26A0-4D25-BA2E-0C0926F04ADE}" destId="{34C768AF-E324-4B5C-A589-B7A105E2DFC5}" srcOrd="0" destOrd="0" presId="urn:microsoft.com/office/officeart/2005/8/layout/default"/>
    <dgm:cxn modelId="{EC558FE7-A322-48C2-9189-CBA0FA5BA9BF}" type="presOf" srcId="{D0529D7A-F7DD-42F8-AF8C-7C6EF7032135}" destId="{5F1AC005-C8DE-447D-B491-96FA97B80077}" srcOrd="0" destOrd="0" presId="urn:microsoft.com/office/officeart/2005/8/layout/default"/>
    <dgm:cxn modelId="{598EA0EF-B420-432E-9544-C9A9E2FB0570}" type="presOf" srcId="{13718945-2FE6-432E-8B35-A21C34458849}" destId="{4AF2A0F8-D2F6-4377-8E58-A575FDE15E50}" srcOrd="0" destOrd="0" presId="urn:microsoft.com/office/officeart/2005/8/layout/default"/>
    <dgm:cxn modelId="{FF5B84FA-EC8E-4C25-9BBC-E05BAD557353}" srcId="{5E2A59B5-485D-41CE-9BEB-EA178A1B7138}" destId="{77C6B566-26A0-4D25-BA2E-0C0926F04ADE}" srcOrd="9" destOrd="0" parTransId="{373AD993-AEE4-45E3-9718-56845D7FD98F}" sibTransId="{094705AD-FDBE-4423-98AC-A0658F849F15}"/>
    <dgm:cxn modelId="{DC0C1DFF-C674-46C6-A4C3-AFC15A9D5B65}" type="presOf" srcId="{B140B3D9-0C9E-41A2-976E-220930B5C9ED}" destId="{F62B10D9-B3B0-4A78-ABF5-42103B02F39D}" srcOrd="0" destOrd="0" presId="urn:microsoft.com/office/officeart/2005/8/layout/default"/>
    <dgm:cxn modelId="{8229457F-F77C-4D2C-937A-AEA6EF00C6D2}" type="presParOf" srcId="{9653AE26-1A66-4F11-9D0C-427EB0566EC0}" destId="{1136A128-3FFB-4648-B4F5-C9988709FE1F}" srcOrd="0" destOrd="0" presId="urn:microsoft.com/office/officeart/2005/8/layout/default"/>
    <dgm:cxn modelId="{F24CB004-5243-4F1E-A170-61E57252FE5C}" type="presParOf" srcId="{9653AE26-1A66-4F11-9D0C-427EB0566EC0}" destId="{EC9FC885-1FEE-4A14-A46B-C2D315FF2B75}" srcOrd="1" destOrd="0" presId="urn:microsoft.com/office/officeart/2005/8/layout/default"/>
    <dgm:cxn modelId="{4F26A7AA-CAB3-4936-B83E-6FEE4995F543}" type="presParOf" srcId="{9653AE26-1A66-4F11-9D0C-427EB0566EC0}" destId="{9581BA90-7B92-4B15-92CB-8ADBB9EACB09}" srcOrd="2" destOrd="0" presId="urn:microsoft.com/office/officeart/2005/8/layout/default"/>
    <dgm:cxn modelId="{DE0FBEC1-B256-4FE6-859C-4AF7C848C001}" type="presParOf" srcId="{9653AE26-1A66-4F11-9D0C-427EB0566EC0}" destId="{CCBB3307-0C08-4876-A09D-EDC22B2BC798}" srcOrd="3" destOrd="0" presId="urn:microsoft.com/office/officeart/2005/8/layout/default"/>
    <dgm:cxn modelId="{60284D0E-0448-487D-9FE8-44E99D3F01E5}" type="presParOf" srcId="{9653AE26-1A66-4F11-9D0C-427EB0566EC0}" destId="{5F1AC005-C8DE-447D-B491-96FA97B80077}" srcOrd="4" destOrd="0" presId="urn:microsoft.com/office/officeart/2005/8/layout/default"/>
    <dgm:cxn modelId="{D7730224-050E-4FFB-B890-21750FE00417}" type="presParOf" srcId="{9653AE26-1A66-4F11-9D0C-427EB0566EC0}" destId="{32CD337E-20F2-4B8E-9447-96B9F4A892B5}" srcOrd="5" destOrd="0" presId="urn:microsoft.com/office/officeart/2005/8/layout/default"/>
    <dgm:cxn modelId="{79D72554-FC2E-4410-8D70-A4A43E0A710F}" type="presParOf" srcId="{9653AE26-1A66-4F11-9D0C-427EB0566EC0}" destId="{C92E8216-1A38-4729-94D4-6B586D93EBE9}" srcOrd="6" destOrd="0" presId="urn:microsoft.com/office/officeart/2005/8/layout/default"/>
    <dgm:cxn modelId="{66EA62B0-DF25-48E0-8437-5A8FC2B0ACE0}" type="presParOf" srcId="{9653AE26-1A66-4F11-9D0C-427EB0566EC0}" destId="{AE7E942B-4C38-48C8-A40E-79D06D397944}" srcOrd="7" destOrd="0" presId="urn:microsoft.com/office/officeart/2005/8/layout/default"/>
    <dgm:cxn modelId="{28EF4D1C-C260-4510-9165-DE88C775E794}" type="presParOf" srcId="{9653AE26-1A66-4F11-9D0C-427EB0566EC0}" destId="{7EEC6452-B1AC-4243-A6C4-71FF4C884C38}" srcOrd="8" destOrd="0" presId="urn:microsoft.com/office/officeart/2005/8/layout/default"/>
    <dgm:cxn modelId="{28CFDED8-D2B5-458E-8854-EA8117476591}" type="presParOf" srcId="{9653AE26-1A66-4F11-9D0C-427EB0566EC0}" destId="{E80BDF41-D564-43F7-8DEA-CA81A7497421}" srcOrd="9" destOrd="0" presId="urn:microsoft.com/office/officeart/2005/8/layout/default"/>
    <dgm:cxn modelId="{A664E397-01F4-40B5-9CB3-29B7F297566C}" type="presParOf" srcId="{9653AE26-1A66-4F11-9D0C-427EB0566EC0}" destId="{4C9858AA-E0B3-4819-AE47-9819E46F99E8}" srcOrd="10" destOrd="0" presId="urn:microsoft.com/office/officeart/2005/8/layout/default"/>
    <dgm:cxn modelId="{CEA30E41-3FB0-4E33-99CD-99CB15C5880B}" type="presParOf" srcId="{9653AE26-1A66-4F11-9D0C-427EB0566EC0}" destId="{54F53218-1DFA-4E52-80DD-8994DC1BE1BF}" srcOrd="11" destOrd="0" presId="urn:microsoft.com/office/officeart/2005/8/layout/default"/>
    <dgm:cxn modelId="{6ECA35AE-CCA0-4E5D-892F-080812003601}" type="presParOf" srcId="{9653AE26-1A66-4F11-9D0C-427EB0566EC0}" destId="{80E682FC-40C8-42D3-A55F-FD02BF99AB0B}" srcOrd="12" destOrd="0" presId="urn:microsoft.com/office/officeart/2005/8/layout/default"/>
    <dgm:cxn modelId="{6076B735-1D92-432D-BFB8-B9660BD400A0}" type="presParOf" srcId="{9653AE26-1A66-4F11-9D0C-427EB0566EC0}" destId="{DD2DBC5B-1829-4817-A921-46E5729814F5}" srcOrd="13" destOrd="0" presId="urn:microsoft.com/office/officeart/2005/8/layout/default"/>
    <dgm:cxn modelId="{A27367A0-517A-4927-B2FF-15303174B758}" type="presParOf" srcId="{9653AE26-1A66-4F11-9D0C-427EB0566EC0}" destId="{F62B10D9-B3B0-4A78-ABF5-42103B02F39D}" srcOrd="14" destOrd="0" presId="urn:microsoft.com/office/officeart/2005/8/layout/default"/>
    <dgm:cxn modelId="{3AB43630-86F1-4A22-90E7-6ABFE5076F84}" type="presParOf" srcId="{9653AE26-1A66-4F11-9D0C-427EB0566EC0}" destId="{040347C4-4B40-4899-9CE1-CDAF3CB63DA3}" srcOrd="15" destOrd="0" presId="urn:microsoft.com/office/officeart/2005/8/layout/default"/>
    <dgm:cxn modelId="{9DAE3557-9906-4617-9F33-B1B23601B8AE}" type="presParOf" srcId="{9653AE26-1A66-4F11-9D0C-427EB0566EC0}" destId="{4AF2A0F8-D2F6-4377-8E58-A575FDE15E50}" srcOrd="16" destOrd="0" presId="urn:microsoft.com/office/officeart/2005/8/layout/default"/>
    <dgm:cxn modelId="{FD4146A0-0F05-4E6D-B516-60D7C7C9A843}" type="presParOf" srcId="{9653AE26-1A66-4F11-9D0C-427EB0566EC0}" destId="{3F87592E-0286-43CB-9786-F639B2BB6196}" srcOrd="17" destOrd="0" presId="urn:microsoft.com/office/officeart/2005/8/layout/default"/>
    <dgm:cxn modelId="{6400C2D5-1FDC-4D54-ACBE-0CBCEF2CA6A3}" type="presParOf" srcId="{9653AE26-1A66-4F11-9D0C-427EB0566EC0}" destId="{34C768AF-E324-4B5C-A589-B7A105E2DFC5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6323DA-9F0A-401B-989C-7306C6CD890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8C0D1E-2F31-4036-9E6E-F58439BEB5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Self Awareness</a:t>
          </a:r>
        </a:p>
      </dgm:t>
    </dgm:pt>
    <dgm:pt modelId="{C3DAA378-546A-4519-B1DB-5C5CFC09DA3A}" type="parTrans" cxnId="{6A95EC32-D669-4F3E-9465-4B3134BF56B8}">
      <dgm:prSet/>
      <dgm:spPr/>
      <dgm:t>
        <a:bodyPr/>
        <a:lstStyle/>
        <a:p>
          <a:endParaRPr lang="en-US"/>
        </a:p>
      </dgm:t>
    </dgm:pt>
    <dgm:pt modelId="{45C81EBA-5D2D-4838-9CF2-D46CD00B8BBB}" type="sibTrans" cxnId="{6A95EC32-D669-4F3E-9465-4B3134BF56B8}">
      <dgm:prSet/>
      <dgm:spPr/>
      <dgm:t>
        <a:bodyPr/>
        <a:lstStyle/>
        <a:p>
          <a:endParaRPr lang="en-US"/>
        </a:p>
      </dgm:t>
    </dgm:pt>
    <dgm:pt modelId="{1B43E7BE-EFFB-499B-BF26-BB4A21FF98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Self Management</a:t>
          </a:r>
        </a:p>
      </dgm:t>
    </dgm:pt>
    <dgm:pt modelId="{1E3122DE-5027-4D15-B6F7-565E50B2413B}" type="parTrans" cxnId="{807AD5B0-4378-40AC-8F21-EDECA71CE217}">
      <dgm:prSet/>
      <dgm:spPr/>
      <dgm:t>
        <a:bodyPr/>
        <a:lstStyle/>
        <a:p>
          <a:endParaRPr lang="en-US"/>
        </a:p>
      </dgm:t>
    </dgm:pt>
    <dgm:pt modelId="{851120E4-E030-4929-9448-B166E95824FD}" type="sibTrans" cxnId="{807AD5B0-4378-40AC-8F21-EDECA71CE217}">
      <dgm:prSet/>
      <dgm:spPr/>
      <dgm:t>
        <a:bodyPr/>
        <a:lstStyle/>
        <a:p>
          <a:endParaRPr lang="en-US"/>
        </a:p>
      </dgm:t>
    </dgm:pt>
    <dgm:pt modelId="{2E65363F-9BCC-4C9C-B404-828651FF37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Social Awareness</a:t>
          </a:r>
        </a:p>
      </dgm:t>
    </dgm:pt>
    <dgm:pt modelId="{24BED9EA-5D10-4739-8351-A5ED76B11F7E}" type="parTrans" cxnId="{C8B7D351-8B77-43BC-AC98-3528369E9544}">
      <dgm:prSet/>
      <dgm:spPr/>
      <dgm:t>
        <a:bodyPr/>
        <a:lstStyle/>
        <a:p>
          <a:endParaRPr lang="en-US"/>
        </a:p>
      </dgm:t>
    </dgm:pt>
    <dgm:pt modelId="{F5E9E38E-754C-41EB-9946-7C5E1B209591}" type="sibTrans" cxnId="{C8B7D351-8B77-43BC-AC98-3528369E9544}">
      <dgm:prSet/>
      <dgm:spPr/>
      <dgm:t>
        <a:bodyPr/>
        <a:lstStyle/>
        <a:p>
          <a:endParaRPr lang="en-US"/>
        </a:p>
      </dgm:t>
    </dgm:pt>
    <dgm:pt modelId="{99EDD071-B1C8-44F2-A72F-4AFB247EB1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Relationship Management or Social Skills</a:t>
          </a:r>
        </a:p>
      </dgm:t>
    </dgm:pt>
    <dgm:pt modelId="{0BEFC81E-3FBD-4F4E-A6AC-4248C540A0E4}" type="parTrans" cxnId="{B17A6C39-A62F-4FA9-ADD0-8CDE724217A0}">
      <dgm:prSet/>
      <dgm:spPr/>
      <dgm:t>
        <a:bodyPr/>
        <a:lstStyle/>
        <a:p>
          <a:endParaRPr lang="en-US"/>
        </a:p>
      </dgm:t>
    </dgm:pt>
    <dgm:pt modelId="{28DE3A04-4A1F-45A0-A132-482E0E8B6F26}" type="sibTrans" cxnId="{B17A6C39-A62F-4FA9-ADD0-8CDE724217A0}">
      <dgm:prSet/>
      <dgm:spPr/>
      <dgm:t>
        <a:bodyPr/>
        <a:lstStyle/>
        <a:p>
          <a:endParaRPr lang="en-US"/>
        </a:p>
      </dgm:t>
    </dgm:pt>
    <dgm:pt modelId="{440F47B0-F39D-4F24-89E4-D6E8F790B937}" type="pres">
      <dgm:prSet presAssocID="{F86323DA-9F0A-401B-989C-7306C6CD8901}" presName="root" presStyleCnt="0">
        <dgm:presLayoutVars>
          <dgm:dir/>
          <dgm:resizeHandles val="exact"/>
        </dgm:presLayoutVars>
      </dgm:prSet>
      <dgm:spPr/>
    </dgm:pt>
    <dgm:pt modelId="{4244C8AE-1A28-4A77-8A21-4ACB8B4BDFA8}" type="pres">
      <dgm:prSet presAssocID="{088C0D1E-2F31-4036-9E6E-F58439BEB568}" presName="compNode" presStyleCnt="0"/>
      <dgm:spPr/>
    </dgm:pt>
    <dgm:pt modelId="{185A4403-1D98-481A-A204-B65D8EB54A6C}" type="pres">
      <dgm:prSet presAssocID="{088C0D1E-2F31-4036-9E6E-F58439BEB56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C2459A4-9E40-456A-A247-740313C16096}" type="pres">
      <dgm:prSet presAssocID="{088C0D1E-2F31-4036-9E6E-F58439BEB568}" presName="spaceRect" presStyleCnt="0"/>
      <dgm:spPr/>
    </dgm:pt>
    <dgm:pt modelId="{5B4534C4-D392-4130-B03D-C7424E0B07EA}" type="pres">
      <dgm:prSet presAssocID="{088C0D1E-2F31-4036-9E6E-F58439BEB568}" presName="textRect" presStyleLbl="revTx" presStyleIdx="0" presStyleCnt="4">
        <dgm:presLayoutVars>
          <dgm:chMax val="1"/>
          <dgm:chPref val="1"/>
        </dgm:presLayoutVars>
      </dgm:prSet>
      <dgm:spPr/>
    </dgm:pt>
    <dgm:pt modelId="{896F9788-23B3-48FF-B93F-53F78F1F27FB}" type="pres">
      <dgm:prSet presAssocID="{45C81EBA-5D2D-4838-9CF2-D46CD00B8BBB}" presName="sibTrans" presStyleCnt="0"/>
      <dgm:spPr/>
    </dgm:pt>
    <dgm:pt modelId="{579A9817-73B1-474F-BDA6-B400144C0AA3}" type="pres">
      <dgm:prSet presAssocID="{1B43E7BE-EFFB-499B-BF26-BB4A21FF98C2}" presName="compNode" presStyleCnt="0"/>
      <dgm:spPr/>
    </dgm:pt>
    <dgm:pt modelId="{F6FC9298-76DF-4B7D-A503-B9641868A29B}" type="pres">
      <dgm:prSet presAssocID="{1B43E7BE-EFFB-499B-BF26-BB4A21FF98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06EAFC9-9333-467F-9965-06049593D3C7}" type="pres">
      <dgm:prSet presAssocID="{1B43E7BE-EFFB-499B-BF26-BB4A21FF98C2}" presName="spaceRect" presStyleCnt="0"/>
      <dgm:spPr/>
    </dgm:pt>
    <dgm:pt modelId="{CC66F152-9FFE-4832-BFAB-24915DA686DF}" type="pres">
      <dgm:prSet presAssocID="{1B43E7BE-EFFB-499B-BF26-BB4A21FF98C2}" presName="textRect" presStyleLbl="revTx" presStyleIdx="1" presStyleCnt="4">
        <dgm:presLayoutVars>
          <dgm:chMax val="1"/>
          <dgm:chPref val="1"/>
        </dgm:presLayoutVars>
      </dgm:prSet>
      <dgm:spPr/>
    </dgm:pt>
    <dgm:pt modelId="{386DAC11-56B6-4B9B-B10A-D4101023C0D0}" type="pres">
      <dgm:prSet presAssocID="{851120E4-E030-4929-9448-B166E95824FD}" presName="sibTrans" presStyleCnt="0"/>
      <dgm:spPr/>
    </dgm:pt>
    <dgm:pt modelId="{DFB6B21A-A895-4EB2-A6F8-F5EBB3CB0557}" type="pres">
      <dgm:prSet presAssocID="{2E65363F-9BCC-4C9C-B404-828651FF37DA}" presName="compNode" presStyleCnt="0"/>
      <dgm:spPr/>
    </dgm:pt>
    <dgm:pt modelId="{0369AD13-ECD4-4875-80DA-510524DB7786}" type="pres">
      <dgm:prSet presAssocID="{2E65363F-9BCC-4C9C-B404-828651FF37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3A3E5D0-49DF-448F-A764-8584C9ACB58B}" type="pres">
      <dgm:prSet presAssocID="{2E65363F-9BCC-4C9C-B404-828651FF37DA}" presName="spaceRect" presStyleCnt="0"/>
      <dgm:spPr/>
    </dgm:pt>
    <dgm:pt modelId="{E09C8EDF-2DEC-4248-96B5-C781922A170E}" type="pres">
      <dgm:prSet presAssocID="{2E65363F-9BCC-4C9C-B404-828651FF37DA}" presName="textRect" presStyleLbl="revTx" presStyleIdx="2" presStyleCnt="4">
        <dgm:presLayoutVars>
          <dgm:chMax val="1"/>
          <dgm:chPref val="1"/>
        </dgm:presLayoutVars>
      </dgm:prSet>
      <dgm:spPr/>
    </dgm:pt>
    <dgm:pt modelId="{F1BFD4BA-7F6D-4A26-88E2-7DAAB4526654}" type="pres">
      <dgm:prSet presAssocID="{F5E9E38E-754C-41EB-9946-7C5E1B209591}" presName="sibTrans" presStyleCnt="0"/>
      <dgm:spPr/>
    </dgm:pt>
    <dgm:pt modelId="{1B1487B6-0EA3-4AC3-A6CD-124C90B6C5D0}" type="pres">
      <dgm:prSet presAssocID="{99EDD071-B1C8-44F2-A72F-4AFB247EB14E}" presName="compNode" presStyleCnt="0"/>
      <dgm:spPr/>
    </dgm:pt>
    <dgm:pt modelId="{F541E175-8918-463E-99C0-F798E3D9078D}" type="pres">
      <dgm:prSet presAssocID="{99EDD071-B1C8-44F2-A72F-4AFB247EB1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C607E67-0315-4DCD-AF6E-7F0AFC047AA3}" type="pres">
      <dgm:prSet presAssocID="{99EDD071-B1C8-44F2-A72F-4AFB247EB14E}" presName="spaceRect" presStyleCnt="0"/>
      <dgm:spPr/>
    </dgm:pt>
    <dgm:pt modelId="{B055D145-A0AF-477E-98C7-444D297678D8}" type="pres">
      <dgm:prSet presAssocID="{99EDD071-B1C8-44F2-A72F-4AFB247EB14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2CD432D-BB4E-4FB4-AE5A-83F40A3F0BA3}" type="presOf" srcId="{F86323DA-9F0A-401B-989C-7306C6CD8901}" destId="{440F47B0-F39D-4F24-89E4-D6E8F790B937}" srcOrd="0" destOrd="0" presId="urn:microsoft.com/office/officeart/2018/2/layout/IconLabelList"/>
    <dgm:cxn modelId="{6A95EC32-D669-4F3E-9465-4B3134BF56B8}" srcId="{F86323DA-9F0A-401B-989C-7306C6CD8901}" destId="{088C0D1E-2F31-4036-9E6E-F58439BEB568}" srcOrd="0" destOrd="0" parTransId="{C3DAA378-546A-4519-B1DB-5C5CFC09DA3A}" sibTransId="{45C81EBA-5D2D-4838-9CF2-D46CD00B8BBB}"/>
    <dgm:cxn modelId="{B17A6C39-A62F-4FA9-ADD0-8CDE724217A0}" srcId="{F86323DA-9F0A-401B-989C-7306C6CD8901}" destId="{99EDD071-B1C8-44F2-A72F-4AFB247EB14E}" srcOrd="3" destOrd="0" parTransId="{0BEFC81E-3FBD-4F4E-A6AC-4248C540A0E4}" sibTransId="{28DE3A04-4A1F-45A0-A132-482E0E8B6F26}"/>
    <dgm:cxn modelId="{61C2E545-7390-4E58-AB6D-3C3767B44E94}" type="presOf" srcId="{1B43E7BE-EFFB-499B-BF26-BB4A21FF98C2}" destId="{CC66F152-9FFE-4832-BFAB-24915DA686DF}" srcOrd="0" destOrd="0" presId="urn:microsoft.com/office/officeart/2018/2/layout/IconLabelList"/>
    <dgm:cxn modelId="{C8B7D351-8B77-43BC-AC98-3528369E9544}" srcId="{F86323DA-9F0A-401B-989C-7306C6CD8901}" destId="{2E65363F-9BCC-4C9C-B404-828651FF37DA}" srcOrd="2" destOrd="0" parTransId="{24BED9EA-5D10-4739-8351-A5ED76B11F7E}" sibTransId="{F5E9E38E-754C-41EB-9946-7C5E1B209591}"/>
    <dgm:cxn modelId="{5ED88498-3B39-4D01-BC31-E164B644FC37}" type="presOf" srcId="{088C0D1E-2F31-4036-9E6E-F58439BEB568}" destId="{5B4534C4-D392-4130-B03D-C7424E0B07EA}" srcOrd="0" destOrd="0" presId="urn:microsoft.com/office/officeart/2018/2/layout/IconLabelList"/>
    <dgm:cxn modelId="{807AD5B0-4378-40AC-8F21-EDECA71CE217}" srcId="{F86323DA-9F0A-401B-989C-7306C6CD8901}" destId="{1B43E7BE-EFFB-499B-BF26-BB4A21FF98C2}" srcOrd="1" destOrd="0" parTransId="{1E3122DE-5027-4D15-B6F7-565E50B2413B}" sibTransId="{851120E4-E030-4929-9448-B166E95824FD}"/>
    <dgm:cxn modelId="{2D3CA2C9-9E22-4D59-A098-6C278FB92EBB}" type="presOf" srcId="{2E65363F-9BCC-4C9C-B404-828651FF37DA}" destId="{E09C8EDF-2DEC-4248-96B5-C781922A170E}" srcOrd="0" destOrd="0" presId="urn:microsoft.com/office/officeart/2018/2/layout/IconLabelList"/>
    <dgm:cxn modelId="{586350DD-F31D-4F78-9533-1551C78D8CA5}" type="presOf" srcId="{99EDD071-B1C8-44F2-A72F-4AFB247EB14E}" destId="{B055D145-A0AF-477E-98C7-444D297678D8}" srcOrd="0" destOrd="0" presId="urn:microsoft.com/office/officeart/2018/2/layout/IconLabelList"/>
    <dgm:cxn modelId="{9ED1CDBC-0F61-46B0-9ACF-F3F8CCAA03EE}" type="presParOf" srcId="{440F47B0-F39D-4F24-89E4-D6E8F790B937}" destId="{4244C8AE-1A28-4A77-8A21-4ACB8B4BDFA8}" srcOrd="0" destOrd="0" presId="urn:microsoft.com/office/officeart/2018/2/layout/IconLabelList"/>
    <dgm:cxn modelId="{E3B8CB5B-368A-40E6-A249-A921B839776B}" type="presParOf" srcId="{4244C8AE-1A28-4A77-8A21-4ACB8B4BDFA8}" destId="{185A4403-1D98-481A-A204-B65D8EB54A6C}" srcOrd="0" destOrd="0" presId="urn:microsoft.com/office/officeart/2018/2/layout/IconLabelList"/>
    <dgm:cxn modelId="{9BD07C0A-74DE-485F-BA59-9388CB15613E}" type="presParOf" srcId="{4244C8AE-1A28-4A77-8A21-4ACB8B4BDFA8}" destId="{AC2459A4-9E40-456A-A247-740313C16096}" srcOrd="1" destOrd="0" presId="urn:microsoft.com/office/officeart/2018/2/layout/IconLabelList"/>
    <dgm:cxn modelId="{B8134D0E-644E-4722-ABC8-7A6A103FCC48}" type="presParOf" srcId="{4244C8AE-1A28-4A77-8A21-4ACB8B4BDFA8}" destId="{5B4534C4-D392-4130-B03D-C7424E0B07EA}" srcOrd="2" destOrd="0" presId="urn:microsoft.com/office/officeart/2018/2/layout/IconLabelList"/>
    <dgm:cxn modelId="{219B4288-6091-40B5-BDE5-F9D826B350C1}" type="presParOf" srcId="{440F47B0-F39D-4F24-89E4-D6E8F790B937}" destId="{896F9788-23B3-48FF-B93F-53F78F1F27FB}" srcOrd="1" destOrd="0" presId="urn:microsoft.com/office/officeart/2018/2/layout/IconLabelList"/>
    <dgm:cxn modelId="{A6E7B022-E9CF-429A-8460-A1D4BCC89A77}" type="presParOf" srcId="{440F47B0-F39D-4F24-89E4-D6E8F790B937}" destId="{579A9817-73B1-474F-BDA6-B400144C0AA3}" srcOrd="2" destOrd="0" presId="urn:microsoft.com/office/officeart/2018/2/layout/IconLabelList"/>
    <dgm:cxn modelId="{19B155BC-928D-4E52-98BC-6BBE085F90B5}" type="presParOf" srcId="{579A9817-73B1-474F-BDA6-B400144C0AA3}" destId="{F6FC9298-76DF-4B7D-A503-B9641868A29B}" srcOrd="0" destOrd="0" presId="urn:microsoft.com/office/officeart/2018/2/layout/IconLabelList"/>
    <dgm:cxn modelId="{A29B28D8-D622-48EB-804A-2CF335772A42}" type="presParOf" srcId="{579A9817-73B1-474F-BDA6-B400144C0AA3}" destId="{206EAFC9-9333-467F-9965-06049593D3C7}" srcOrd="1" destOrd="0" presId="urn:microsoft.com/office/officeart/2018/2/layout/IconLabelList"/>
    <dgm:cxn modelId="{6DA7364D-EC56-4529-976A-C3DEFEABC0DC}" type="presParOf" srcId="{579A9817-73B1-474F-BDA6-B400144C0AA3}" destId="{CC66F152-9FFE-4832-BFAB-24915DA686DF}" srcOrd="2" destOrd="0" presId="urn:microsoft.com/office/officeart/2018/2/layout/IconLabelList"/>
    <dgm:cxn modelId="{E34C304E-FDA6-419C-95F1-6A1778110033}" type="presParOf" srcId="{440F47B0-F39D-4F24-89E4-D6E8F790B937}" destId="{386DAC11-56B6-4B9B-B10A-D4101023C0D0}" srcOrd="3" destOrd="0" presId="urn:microsoft.com/office/officeart/2018/2/layout/IconLabelList"/>
    <dgm:cxn modelId="{3EED741F-4F59-47E8-9D75-3D05496FB83D}" type="presParOf" srcId="{440F47B0-F39D-4F24-89E4-D6E8F790B937}" destId="{DFB6B21A-A895-4EB2-A6F8-F5EBB3CB0557}" srcOrd="4" destOrd="0" presId="urn:microsoft.com/office/officeart/2018/2/layout/IconLabelList"/>
    <dgm:cxn modelId="{98E6E6CE-672E-4EC6-8FC7-62588BE065A3}" type="presParOf" srcId="{DFB6B21A-A895-4EB2-A6F8-F5EBB3CB0557}" destId="{0369AD13-ECD4-4875-80DA-510524DB7786}" srcOrd="0" destOrd="0" presId="urn:microsoft.com/office/officeart/2018/2/layout/IconLabelList"/>
    <dgm:cxn modelId="{6A7CFD87-EC0D-4E30-8AD3-F61F118F2A48}" type="presParOf" srcId="{DFB6B21A-A895-4EB2-A6F8-F5EBB3CB0557}" destId="{83A3E5D0-49DF-448F-A764-8584C9ACB58B}" srcOrd="1" destOrd="0" presId="urn:microsoft.com/office/officeart/2018/2/layout/IconLabelList"/>
    <dgm:cxn modelId="{19DA4C06-B8E0-40B3-A953-67548392AC4B}" type="presParOf" srcId="{DFB6B21A-A895-4EB2-A6F8-F5EBB3CB0557}" destId="{E09C8EDF-2DEC-4248-96B5-C781922A170E}" srcOrd="2" destOrd="0" presId="urn:microsoft.com/office/officeart/2018/2/layout/IconLabelList"/>
    <dgm:cxn modelId="{B61854AB-8A30-4874-866E-3A715DB9D810}" type="presParOf" srcId="{440F47B0-F39D-4F24-89E4-D6E8F790B937}" destId="{F1BFD4BA-7F6D-4A26-88E2-7DAAB4526654}" srcOrd="5" destOrd="0" presId="urn:microsoft.com/office/officeart/2018/2/layout/IconLabelList"/>
    <dgm:cxn modelId="{703A5C30-7220-4229-9F4A-C4F1489B58FD}" type="presParOf" srcId="{440F47B0-F39D-4F24-89E4-D6E8F790B937}" destId="{1B1487B6-0EA3-4AC3-A6CD-124C90B6C5D0}" srcOrd="6" destOrd="0" presId="urn:microsoft.com/office/officeart/2018/2/layout/IconLabelList"/>
    <dgm:cxn modelId="{47BF6634-E1A0-461D-9017-658342549585}" type="presParOf" srcId="{1B1487B6-0EA3-4AC3-A6CD-124C90B6C5D0}" destId="{F541E175-8918-463E-99C0-F798E3D9078D}" srcOrd="0" destOrd="0" presId="urn:microsoft.com/office/officeart/2018/2/layout/IconLabelList"/>
    <dgm:cxn modelId="{1E1E03AC-D4FB-4060-BB16-6E15ABF6B2D8}" type="presParOf" srcId="{1B1487B6-0EA3-4AC3-A6CD-124C90B6C5D0}" destId="{EC607E67-0315-4DCD-AF6E-7F0AFC047AA3}" srcOrd="1" destOrd="0" presId="urn:microsoft.com/office/officeart/2018/2/layout/IconLabelList"/>
    <dgm:cxn modelId="{70F6EB01-C545-44EF-80DE-A5316741E2DB}" type="presParOf" srcId="{1B1487B6-0EA3-4AC3-A6CD-124C90B6C5D0}" destId="{B055D145-A0AF-477E-98C7-444D297678D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AFA032-5982-41CE-9023-EC96BBC0722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953C93D-34D3-4947-8A8D-5AFADF30780D}">
      <dgm:prSet/>
      <dgm:spPr/>
      <dgm:t>
        <a:bodyPr/>
        <a:lstStyle/>
        <a:p>
          <a:r>
            <a:rPr lang="en-US" b="1"/>
            <a:t>Dignity and respectfulness</a:t>
          </a:r>
          <a:endParaRPr lang="en-US"/>
        </a:p>
      </dgm:t>
    </dgm:pt>
    <dgm:pt modelId="{CA3F35C8-449E-4967-A146-150CC03A38EC}" type="parTrans" cxnId="{FE0C2EEC-C2E3-4933-958D-57CD2847F00C}">
      <dgm:prSet/>
      <dgm:spPr/>
      <dgm:t>
        <a:bodyPr/>
        <a:lstStyle/>
        <a:p>
          <a:endParaRPr lang="en-US"/>
        </a:p>
      </dgm:t>
    </dgm:pt>
    <dgm:pt modelId="{C38C2377-8E7F-4E73-9C67-FC8EFDB51750}" type="sibTrans" cxnId="{FE0C2EEC-C2E3-4933-958D-57CD2847F00C}">
      <dgm:prSet/>
      <dgm:spPr/>
      <dgm:t>
        <a:bodyPr/>
        <a:lstStyle/>
        <a:p>
          <a:endParaRPr lang="en-US"/>
        </a:p>
      </dgm:t>
    </dgm:pt>
    <dgm:pt modelId="{C85F461E-BA19-424F-B19C-D58EF324FD8A}">
      <dgm:prSet/>
      <dgm:spPr/>
      <dgm:t>
        <a:bodyPr/>
        <a:lstStyle/>
        <a:p>
          <a:r>
            <a:rPr lang="en-US" b="1"/>
            <a:t>Serving others</a:t>
          </a:r>
          <a:endParaRPr lang="en-US"/>
        </a:p>
      </dgm:t>
    </dgm:pt>
    <dgm:pt modelId="{AF6D2FDF-6B6F-477B-917E-CFCE672B7F6F}" type="parTrans" cxnId="{B5AE405E-23C7-4C19-A8A5-DFDBB721A303}">
      <dgm:prSet/>
      <dgm:spPr/>
      <dgm:t>
        <a:bodyPr/>
        <a:lstStyle/>
        <a:p>
          <a:endParaRPr lang="en-US"/>
        </a:p>
      </dgm:t>
    </dgm:pt>
    <dgm:pt modelId="{FB3C9DBE-F54E-4708-A7ED-7677C9ADEE50}" type="sibTrans" cxnId="{B5AE405E-23C7-4C19-A8A5-DFDBB721A303}">
      <dgm:prSet/>
      <dgm:spPr/>
      <dgm:t>
        <a:bodyPr/>
        <a:lstStyle/>
        <a:p>
          <a:endParaRPr lang="en-US"/>
        </a:p>
      </dgm:t>
    </dgm:pt>
    <dgm:pt modelId="{D7F5B348-9776-405A-BFD5-2F354D3520DD}">
      <dgm:prSet/>
      <dgm:spPr/>
      <dgm:t>
        <a:bodyPr/>
        <a:lstStyle/>
        <a:p>
          <a:r>
            <a:rPr lang="en-US" b="1"/>
            <a:t>Justice</a:t>
          </a:r>
          <a:endParaRPr lang="en-US"/>
        </a:p>
      </dgm:t>
    </dgm:pt>
    <dgm:pt modelId="{07A1EC44-FB30-41BA-ABF0-2D691421DFEE}" type="parTrans" cxnId="{9C66835D-DC85-4A81-A21B-F33CF36B924E}">
      <dgm:prSet/>
      <dgm:spPr/>
      <dgm:t>
        <a:bodyPr/>
        <a:lstStyle/>
        <a:p>
          <a:endParaRPr lang="en-US"/>
        </a:p>
      </dgm:t>
    </dgm:pt>
    <dgm:pt modelId="{69CEB98B-0993-4CD6-8FD7-B1CC0B0E2508}" type="sibTrans" cxnId="{9C66835D-DC85-4A81-A21B-F33CF36B924E}">
      <dgm:prSet/>
      <dgm:spPr/>
      <dgm:t>
        <a:bodyPr/>
        <a:lstStyle/>
        <a:p>
          <a:endParaRPr lang="en-US"/>
        </a:p>
      </dgm:t>
    </dgm:pt>
    <dgm:pt modelId="{44B8AE35-A754-417F-BB17-FFE775E24FD7}">
      <dgm:prSet/>
      <dgm:spPr/>
      <dgm:t>
        <a:bodyPr/>
        <a:lstStyle/>
        <a:p>
          <a:r>
            <a:rPr lang="en-US" b="1"/>
            <a:t>Community Building</a:t>
          </a:r>
          <a:endParaRPr lang="en-US"/>
        </a:p>
      </dgm:t>
    </dgm:pt>
    <dgm:pt modelId="{B53A4920-600F-4C1D-8773-8B9C222B7018}" type="parTrans" cxnId="{EFDF5BD1-3F59-47FA-8C2D-FE17F51436DD}">
      <dgm:prSet/>
      <dgm:spPr/>
      <dgm:t>
        <a:bodyPr/>
        <a:lstStyle/>
        <a:p>
          <a:endParaRPr lang="en-US"/>
        </a:p>
      </dgm:t>
    </dgm:pt>
    <dgm:pt modelId="{C88F29D4-97CD-4425-81E6-3A280EF74E9C}" type="sibTrans" cxnId="{EFDF5BD1-3F59-47FA-8C2D-FE17F51436DD}">
      <dgm:prSet/>
      <dgm:spPr/>
      <dgm:t>
        <a:bodyPr/>
        <a:lstStyle/>
        <a:p>
          <a:endParaRPr lang="en-US"/>
        </a:p>
      </dgm:t>
    </dgm:pt>
    <dgm:pt modelId="{CC3FEBD3-0FF8-4227-A65B-8648149CD444}">
      <dgm:prSet/>
      <dgm:spPr/>
      <dgm:t>
        <a:bodyPr/>
        <a:lstStyle/>
        <a:p>
          <a:r>
            <a:rPr lang="en-US" b="1"/>
            <a:t>Honesty</a:t>
          </a:r>
          <a:endParaRPr lang="en-US"/>
        </a:p>
      </dgm:t>
    </dgm:pt>
    <dgm:pt modelId="{3A9891E9-95DE-4210-99D6-4F68490CC8C5}" type="parTrans" cxnId="{17077ACD-09D0-438D-B088-4DB865737118}">
      <dgm:prSet/>
      <dgm:spPr/>
      <dgm:t>
        <a:bodyPr/>
        <a:lstStyle/>
        <a:p>
          <a:endParaRPr lang="en-US"/>
        </a:p>
      </dgm:t>
    </dgm:pt>
    <dgm:pt modelId="{EECBA2B7-95CD-4C6B-839E-B05C36C29B19}" type="sibTrans" cxnId="{17077ACD-09D0-438D-B088-4DB865737118}">
      <dgm:prSet/>
      <dgm:spPr/>
      <dgm:t>
        <a:bodyPr/>
        <a:lstStyle/>
        <a:p>
          <a:endParaRPr lang="en-US"/>
        </a:p>
      </dgm:t>
    </dgm:pt>
    <dgm:pt modelId="{67A12C9A-E136-4F56-B7D5-6181D530A143}" type="pres">
      <dgm:prSet presAssocID="{43AFA032-5982-41CE-9023-EC96BBC07224}" presName="outerComposite" presStyleCnt="0">
        <dgm:presLayoutVars>
          <dgm:chMax val="5"/>
          <dgm:dir/>
          <dgm:resizeHandles val="exact"/>
        </dgm:presLayoutVars>
      </dgm:prSet>
      <dgm:spPr/>
    </dgm:pt>
    <dgm:pt modelId="{9C41E83B-7FD5-4EF2-B249-EC896FAF3229}" type="pres">
      <dgm:prSet presAssocID="{43AFA032-5982-41CE-9023-EC96BBC07224}" presName="dummyMaxCanvas" presStyleCnt="0">
        <dgm:presLayoutVars/>
      </dgm:prSet>
      <dgm:spPr/>
    </dgm:pt>
    <dgm:pt modelId="{43655CC1-BE49-46A7-8807-0E6BE7F3ADCB}" type="pres">
      <dgm:prSet presAssocID="{43AFA032-5982-41CE-9023-EC96BBC07224}" presName="FiveNodes_1" presStyleLbl="node1" presStyleIdx="0" presStyleCnt="5">
        <dgm:presLayoutVars>
          <dgm:bulletEnabled val="1"/>
        </dgm:presLayoutVars>
      </dgm:prSet>
      <dgm:spPr/>
    </dgm:pt>
    <dgm:pt modelId="{2D12759C-E9FC-4B83-9A15-64A74BD75F76}" type="pres">
      <dgm:prSet presAssocID="{43AFA032-5982-41CE-9023-EC96BBC07224}" presName="FiveNodes_2" presStyleLbl="node1" presStyleIdx="1" presStyleCnt="5">
        <dgm:presLayoutVars>
          <dgm:bulletEnabled val="1"/>
        </dgm:presLayoutVars>
      </dgm:prSet>
      <dgm:spPr/>
    </dgm:pt>
    <dgm:pt modelId="{C7547A02-58B7-4AAC-84B3-20F625FF0DF6}" type="pres">
      <dgm:prSet presAssocID="{43AFA032-5982-41CE-9023-EC96BBC07224}" presName="FiveNodes_3" presStyleLbl="node1" presStyleIdx="2" presStyleCnt="5">
        <dgm:presLayoutVars>
          <dgm:bulletEnabled val="1"/>
        </dgm:presLayoutVars>
      </dgm:prSet>
      <dgm:spPr/>
    </dgm:pt>
    <dgm:pt modelId="{4DED8BFD-25A5-472E-BEA5-CA2CA84D2707}" type="pres">
      <dgm:prSet presAssocID="{43AFA032-5982-41CE-9023-EC96BBC07224}" presName="FiveNodes_4" presStyleLbl="node1" presStyleIdx="3" presStyleCnt="5">
        <dgm:presLayoutVars>
          <dgm:bulletEnabled val="1"/>
        </dgm:presLayoutVars>
      </dgm:prSet>
      <dgm:spPr/>
    </dgm:pt>
    <dgm:pt modelId="{A52405D2-CD99-4198-8A44-2F3847CEA418}" type="pres">
      <dgm:prSet presAssocID="{43AFA032-5982-41CE-9023-EC96BBC07224}" presName="FiveNodes_5" presStyleLbl="node1" presStyleIdx="4" presStyleCnt="5">
        <dgm:presLayoutVars>
          <dgm:bulletEnabled val="1"/>
        </dgm:presLayoutVars>
      </dgm:prSet>
      <dgm:spPr/>
    </dgm:pt>
    <dgm:pt modelId="{411372C8-25BC-4C82-9FA0-E09F8DFB0E77}" type="pres">
      <dgm:prSet presAssocID="{43AFA032-5982-41CE-9023-EC96BBC07224}" presName="FiveConn_1-2" presStyleLbl="fgAccFollowNode1" presStyleIdx="0" presStyleCnt="4">
        <dgm:presLayoutVars>
          <dgm:bulletEnabled val="1"/>
        </dgm:presLayoutVars>
      </dgm:prSet>
      <dgm:spPr/>
    </dgm:pt>
    <dgm:pt modelId="{2A302E51-8376-4720-B68E-26429D1A86B0}" type="pres">
      <dgm:prSet presAssocID="{43AFA032-5982-41CE-9023-EC96BBC07224}" presName="FiveConn_2-3" presStyleLbl="fgAccFollowNode1" presStyleIdx="1" presStyleCnt="4">
        <dgm:presLayoutVars>
          <dgm:bulletEnabled val="1"/>
        </dgm:presLayoutVars>
      </dgm:prSet>
      <dgm:spPr/>
    </dgm:pt>
    <dgm:pt modelId="{434EB7B8-9949-4550-8D99-A02348A124BE}" type="pres">
      <dgm:prSet presAssocID="{43AFA032-5982-41CE-9023-EC96BBC07224}" presName="FiveConn_3-4" presStyleLbl="fgAccFollowNode1" presStyleIdx="2" presStyleCnt="4">
        <dgm:presLayoutVars>
          <dgm:bulletEnabled val="1"/>
        </dgm:presLayoutVars>
      </dgm:prSet>
      <dgm:spPr/>
    </dgm:pt>
    <dgm:pt modelId="{C19E734C-05C2-44E6-A608-91B1D52ACDF6}" type="pres">
      <dgm:prSet presAssocID="{43AFA032-5982-41CE-9023-EC96BBC07224}" presName="FiveConn_4-5" presStyleLbl="fgAccFollowNode1" presStyleIdx="3" presStyleCnt="4">
        <dgm:presLayoutVars>
          <dgm:bulletEnabled val="1"/>
        </dgm:presLayoutVars>
      </dgm:prSet>
      <dgm:spPr/>
    </dgm:pt>
    <dgm:pt modelId="{94915AA7-54D2-4CC1-A134-4E34FD458C56}" type="pres">
      <dgm:prSet presAssocID="{43AFA032-5982-41CE-9023-EC96BBC07224}" presName="FiveNodes_1_text" presStyleLbl="node1" presStyleIdx="4" presStyleCnt="5">
        <dgm:presLayoutVars>
          <dgm:bulletEnabled val="1"/>
        </dgm:presLayoutVars>
      </dgm:prSet>
      <dgm:spPr/>
    </dgm:pt>
    <dgm:pt modelId="{B03F2890-18EF-4ADF-B069-0186F0DE7006}" type="pres">
      <dgm:prSet presAssocID="{43AFA032-5982-41CE-9023-EC96BBC07224}" presName="FiveNodes_2_text" presStyleLbl="node1" presStyleIdx="4" presStyleCnt="5">
        <dgm:presLayoutVars>
          <dgm:bulletEnabled val="1"/>
        </dgm:presLayoutVars>
      </dgm:prSet>
      <dgm:spPr/>
    </dgm:pt>
    <dgm:pt modelId="{C48EBF11-8575-4153-9070-F2818B8F3081}" type="pres">
      <dgm:prSet presAssocID="{43AFA032-5982-41CE-9023-EC96BBC07224}" presName="FiveNodes_3_text" presStyleLbl="node1" presStyleIdx="4" presStyleCnt="5">
        <dgm:presLayoutVars>
          <dgm:bulletEnabled val="1"/>
        </dgm:presLayoutVars>
      </dgm:prSet>
      <dgm:spPr/>
    </dgm:pt>
    <dgm:pt modelId="{EA2B67D7-0AB6-4D05-90F8-A3388BAD3717}" type="pres">
      <dgm:prSet presAssocID="{43AFA032-5982-41CE-9023-EC96BBC07224}" presName="FiveNodes_4_text" presStyleLbl="node1" presStyleIdx="4" presStyleCnt="5">
        <dgm:presLayoutVars>
          <dgm:bulletEnabled val="1"/>
        </dgm:presLayoutVars>
      </dgm:prSet>
      <dgm:spPr/>
    </dgm:pt>
    <dgm:pt modelId="{A66B406B-8B03-4379-A75E-2A03A3152B63}" type="pres">
      <dgm:prSet presAssocID="{43AFA032-5982-41CE-9023-EC96BBC0722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1CE8103-74C7-480D-8506-AEC5AB124534}" type="presOf" srcId="{6953C93D-34D3-4947-8A8D-5AFADF30780D}" destId="{43655CC1-BE49-46A7-8807-0E6BE7F3ADCB}" srcOrd="0" destOrd="0" presId="urn:microsoft.com/office/officeart/2005/8/layout/vProcess5"/>
    <dgm:cxn modelId="{0D87051D-B380-4B96-A795-11F435B8E6E6}" type="presOf" srcId="{C88F29D4-97CD-4425-81E6-3A280EF74E9C}" destId="{C19E734C-05C2-44E6-A608-91B1D52ACDF6}" srcOrd="0" destOrd="0" presId="urn:microsoft.com/office/officeart/2005/8/layout/vProcess5"/>
    <dgm:cxn modelId="{EEC1BE27-D606-4776-8A82-BB5885559242}" type="presOf" srcId="{D7F5B348-9776-405A-BFD5-2F354D3520DD}" destId="{C7547A02-58B7-4AAC-84B3-20F625FF0DF6}" srcOrd="0" destOrd="0" presId="urn:microsoft.com/office/officeart/2005/8/layout/vProcess5"/>
    <dgm:cxn modelId="{C39A7230-269A-4170-86FF-5F455780E537}" type="presOf" srcId="{6953C93D-34D3-4947-8A8D-5AFADF30780D}" destId="{94915AA7-54D2-4CC1-A134-4E34FD458C56}" srcOrd="1" destOrd="0" presId="urn:microsoft.com/office/officeart/2005/8/layout/vProcess5"/>
    <dgm:cxn modelId="{03C0FF33-173F-48D2-B1E7-92118C74735F}" type="presOf" srcId="{44B8AE35-A754-417F-BB17-FFE775E24FD7}" destId="{4DED8BFD-25A5-472E-BEA5-CA2CA84D2707}" srcOrd="0" destOrd="0" presId="urn:microsoft.com/office/officeart/2005/8/layout/vProcess5"/>
    <dgm:cxn modelId="{9C66835D-DC85-4A81-A21B-F33CF36B924E}" srcId="{43AFA032-5982-41CE-9023-EC96BBC07224}" destId="{D7F5B348-9776-405A-BFD5-2F354D3520DD}" srcOrd="2" destOrd="0" parTransId="{07A1EC44-FB30-41BA-ABF0-2D691421DFEE}" sibTransId="{69CEB98B-0993-4CD6-8FD7-B1CC0B0E2508}"/>
    <dgm:cxn modelId="{B5AE405E-23C7-4C19-A8A5-DFDBB721A303}" srcId="{43AFA032-5982-41CE-9023-EC96BBC07224}" destId="{C85F461E-BA19-424F-B19C-D58EF324FD8A}" srcOrd="1" destOrd="0" parTransId="{AF6D2FDF-6B6F-477B-917E-CFCE672B7F6F}" sibTransId="{FB3C9DBE-F54E-4708-A7ED-7677C9ADEE50}"/>
    <dgm:cxn modelId="{9ECD6149-3AB7-45A4-ABB5-A03C32C84EB2}" type="presOf" srcId="{69CEB98B-0993-4CD6-8FD7-B1CC0B0E2508}" destId="{434EB7B8-9949-4550-8D99-A02348A124BE}" srcOrd="0" destOrd="0" presId="urn:microsoft.com/office/officeart/2005/8/layout/vProcess5"/>
    <dgm:cxn modelId="{34E75E52-CAAA-4B7B-BD72-6B43A39E910B}" type="presOf" srcId="{43AFA032-5982-41CE-9023-EC96BBC07224}" destId="{67A12C9A-E136-4F56-B7D5-6181D530A143}" srcOrd="0" destOrd="0" presId="urn:microsoft.com/office/officeart/2005/8/layout/vProcess5"/>
    <dgm:cxn modelId="{1B5F3382-5F3C-4F83-B4C4-4786BBDF48F2}" type="presOf" srcId="{CC3FEBD3-0FF8-4227-A65B-8648149CD444}" destId="{A66B406B-8B03-4379-A75E-2A03A3152B63}" srcOrd="1" destOrd="0" presId="urn:microsoft.com/office/officeart/2005/8/layout/vProcess5"/>
    <dgm:cxn modelId="{345A6885-4E6A-452F-9545-4FE0F64D91D8}" type="presOf" srcId="{C38C2377-8E7F-4E73-9C67-FC8EFDB51750}" destId="{411372C8-25BC-4C82-9FA0-E09F8DFB0E77}" srcOrd="0" destOrd="0" presId="urn:microsoft.com/office/officeart/2005/8/layout/vProcess5"/>
    <dgm:cxn modelId="{4EFE8F89-9988-4CAE-92AC-681B566477C0}" type="presOf" srcId="{CC3FEBD3-0FF8-4227-A65B-8648149CD444}" destId="{A52405D2-CD99-4198-8A44-2F3847CEA418}" srcOrd="0" destOrd="0" presId="urn:microsoft.com/office/officeart/2005/8/layout/vProcess5"/>
    <dgm:cxn modelId="{AA407E8B-004F-4BDB-95F3-0FB66DC4400F}" type="presOf" srcId="{C85F461E-BA19-424F-B19C-D58EF324FD8A}" destId="{B03F2890-18EF-4ADF-B069-0186F0DE7006}" srcOrd="1" destOrd="0" presId="urn:microsoft.com/office/officeart/2005/8/layout/vProcess5"/>
    <dgm:cxn modelId="{7D731DBC-516B-4358-9775-9D3D6F794B7B}" type="presOf" srcId="{D7F5B348-9776-405A-BFD5-2F354D3520DD}" destId="{C48EBF11-8575-4153-9070-F2818B8F3081}" srcOrd="1" destOrd="0" presId="urn:microsoft.com/office/officeart/2005/8/layout/vProcess5"/>
    <dgm:cxn modelId="{A55A62CA-19AB-4971-BA29-DA7A3FE8F2F0}" type="presOf" srcId="{FB3C9DBE-F54E-4708-A7ED-7677C9ADEE50}" destId="{2A302E51-8376-4720-B68E-26429D1A86B0}" srcOrd="0" destOrd="0" presId="urn:microsoft.com/office/officeart/2005/8/layout/vProcess5"/>
    <dgm:cxn modelId="{17077ACD-09D0-438D-B088-4DB865737118}" srcId="{43AFA032-5982-41CE-9023-EC96BBC07224}" destId="{CC3FEBD3-0FF8-4227-A65B-8648149CD444}" srcOrd="4" destOrd="0" parTransId="{3A9891E9-95DE-4210-99D6-4F68490CC8C5}" sibTransId="{EECBA2B7-95CD-4C6B-839E-B05C36C29B19}"/>
    <dgm:cxn modelId="{EFDF5BD1-3F59-47FA-8C2D-FE17F51436DD}" srcId="{43AFA032-5982-41CE-9023-EC96BBC07224}" destId="{44B8AE35-A754-417F-BB17-FFE775E24FD7}" srcOrd="3" destOrd="0" parTransId="{B53A4920-600F-4C1D-8773-8B9C222B7018}" sibTransId="{C88F29D4-97CD-4425-81E6-3A280EF74E9C}"/>
    <dgm:cxn modelId="{AC78E5D6-A54A-4D8B-89D4-A2CAC346B055}" type="presOf" srcId="{44B8AE35-A754-417F-BB17-FFE775E24FD7}" destId="{EA2B67D7-0AB6-4D05-90F8-A3388BAD3717}" srcOrd="1" destOrd="0" presId="urn:microsoft.com/office/officeart/2005/8/layout/vProcess5"/>
    <dgm:cxn modelId="{FE0C2EEC-C2E3-4933-958D-57CD2847F00C}" srcId="{43AFA032-5982-41CE-9023-EC96BBC07224}" destId="{6953C93D-34D3-4947-8A8D-5AFADF30780D}" srcOrd="0" destOrd="0" parTransId="{CA3F35C8-449E-4967-A146-150CC03A38EC}" sibTransId="{C38C2377-8E7F-4E73-9C67-FC8EFDB51750}"/>
    <dgm:cxn modelId="{9D3360FA-B74E-427D-A237-BC2B00EB464B}" type="presOf" srcId="{C85F461E-BA19-424F-B19C-D58EF324FD8A}" destId="{2D12759C-E9FC-4B83-9A15-64A74BD75F76}" srcOrd="0" destOrd="0" presId="urn:microsoft.com/office/officeart/2005/8/layout/vProcess5"/>
    <dgm:cxn modelId="{1595FB04-9812-4AB6-858D-B7AE5AEAE5BF}" type="presParOf" srcId="{67A12C9A-E136-4F56-B7D5-6181D530A143}" destId="{9C41E83B-7FD5-4EF2-B249-EC896FAF3229}" srcOrd="0" destOrd="0" presId="urn:microsoft.com/office/officeart/2005/8/layout/vProcess5"/>
    <dgm:cxn modelId="{31020937-8C4D-4B52-9C2B-96238D432F4E}" type="presParOf" srcId="{67A12C9A-E136-4F56-B7D5-6181D530A143}" destId="{43655CC1-BE49-46A7-8807-0E6BE7F3ADCB}" srcOrd="1" destOrd="0" presId="urn:microsoft.com/office/officeart/2005/8/layout/vProcess5"/>
    <dgm:cxn modelId="{E6955535-5404-45C4-BB22-73936908918C}" type="presParOf" srcId="{67A12C9A-E136-4F56-B7D5-6181D530A143}" destId="{2D12759C-E9FC-4B83-9A15-64A74BD75F76}" srcOrd="2" destOrd="0" presId="urn:microsoft.com/office/officeart/2005/8/layout/vProcess5"/>
    <dgm:cxn modelId="{35DFD477-CB4E-4F81-8AF4-DFFFF8792791}" type="presParOf" srcId="{67A12C9A-E136-4F56-B7D5-6181D530A143}" destId="{C7547A02-58B7-4AAC-84B3-20F625FF0DF6}" srcOrd="3" destOrd="0" presId="urn:microsoft.com/office/officeart/2005/8/layout/vProcess5"/>
    <dgm:cxn modelId="{7AFAFB42-0D61-4E1C-A551-D0CA797A4207}" type="presParOf" srcId="{67A12C9A-E136-4F56-B7D5-6181D530A143}" destId="{4DED8BFD-25A5-472E-BEA5-CA2CA84D2707}" srcOrd="4" destOrd="0" presId="urn:microsoft.com/office/officeart/2005/8/layout/vProcess5"/>
    <dgm:cxn modelId="{BDC49E50-A6E9-44C0-AB8B-FB8478B24590}" type="presParOf" srcId="{67A12C9A-E136-4F56-B7D5-6181D530A143}" destId="{A52405D2-CD99-4198-8A44-2F3847CEA418}" srcOrd="5" destOrd="0" presId="urn:microsoft.com/office/officeart/2005/8/layout/vProcess5"/>
    <dgm:cxn modelId="{77D97CC3-142D-4B06-954E-1991A9D8FEDC}" type="presParOf" srcId="{67A12C9A-E136-4F56-B7D5-6181D530A143}" destId="{411372C8-25BC-4C82-9FA0-E09F8DFB0E77}" srcOrd="6" destOrd="0" presId="urn:microsoft.com/office/officeart/2005/8/layout/vProcess5"/>
    <dgm:cxn modelId="{42940DBB-2546-4687-9BC6-7D21004DD76C}" type="presParOf" srcId="{67A12C9A-E136-4F56-B7D5-6181D530A143}" destId="{2A302E51-8376-4720-B68E-26429D1A86B0}" srcOrd="7" destOrd="0" presId="urn:microsoft.com/office/officeart/2005/8/layout/vProcess5"/>
    <dgm:cxn modelId="{4F14DB74-687F-4653-82FE-84B338D46DA6}" type="presParOf" srcId="{67A12C9A-E136-4F56-B7D5-6181D530A143}" destId="{434EB7B8-9949-4550-8D99-A02348A124BE}" srcOrd="8" destOrd="0" presId="urn:microsoft.com/office/officeart/2005/8/layout/vProcess5"/>
    <dgm:cxn modelId="{5C55FA12-2C32-4964-A488-A0EABD3B030F}" type="presParOf" srcId="{67A12C9A-E136-4F56-B7D5-6181D530A143}" destId="{C19E734C-05C2-44E6-A608-91B1D52ACDF6}" srcOrd="9" destOrd="0" presId="urn:microsoft.com/office/officeart/2005/8/layout/vProcess5"/>
    <dgm:cxn modelId="{D29B346A-844A-4061-8E9E-CF977F8EA9FB}" type="presParOf" srcId="{67A12C9A-E136-4F56-B7D5-6181D530A143}" destId="{94915AA7-54D2-4CC1-A134-4E34FD458C56}" srcOrd="10" destOrd="0" presId="urn:microsoft.com/office/officeart/2005/8/layout/vProcess5"/>
    <dgm:cxn modelId="{33840437-9A25-49BD-9AF5-A365443AE296}" type="presParOf" srcId="{67A12C9A-E136-4F56-B7D5-6181D530A143}" destId="{B03F2890-18EF-4ADF-B069-0186F0DE7006}" srcOrd="11" destOrd="0" presId="urn:microsoft.com/office/officeart/2005/8/layout/vProcess5"/>
    <dgm:cxn modelId="{8A05FF9D-26A9-4D68-8C21-F48E19D852FB}" type="presParOf" srcId="{67A12C9A-E136-4F56-B7D5-6181D530A143}" destId="{C48EBF11-8575-4153-9070-F2818B8F3081}" srcOrd="12" destOrd="0" presId="urn:microsoft.com/office/officeart/2005/8/layout/vProcess5"/>
    <dgm:cxn modelId="{EEE100EF-9BC2-471D-BE5D-49C12E149299}" type="presParOf" srcId="{67A12C9A-E136-4F56-B7D5-6181D530A143}" destId="{EA2B67D7-0AB6-4D05-90F8-A3388BAD3717}" srcOrd="13" destOrd="0" presId="urn:microsoft.com/office/officeart/2005/8/layout/vProcess5"/>
    <dgm:cxn modelId="{E5778686-2725-44E5-B880-2675A51171D8}" type="presParOf" srcId="{67A12C9A-E136-4F56-B7D5-6181D530A143}" destId="{A66B406B-8B03-4379-A75E-2A03A3152B6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0A6D23-3CE9-4CB7-8640-02B3C06370B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91AE6A-81FA-4A6C-B7BE-3009CE4202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Master Your Time</a:t>
          </a:r>
          <a:endParaRPr lang="en-US"/>
        </a:p>
      </dgm:t>
    </dgm:pt>
    <dgm:pt modelId="{DE483EEB-3969-4470-8E33-3C798EF7C1B6}" type="parTrans" cxnId="{224FF79D-6F0A-4F2F-8401-00CFBD9BF94A}">
      <dgm:prSet/>
      <dgm:spPr/>
      <dgm:t>
        <a:bodyPr/>
        <a:lstStyle/>
        <a:p>
          <a:endParaRPr lang="en-US"/>
        </a:p>
      </dgm:t>
    </dgm:pt>
    <dgm:pt modelId="{1240D64E-7357-45BB-A763-E6E4233F4409}" type="sibTrans" cxnId="{224FF79D-6F0A-4F2F-8401-00CFBD9BF9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788963-A800-432E-9DC6-25E1C1CEFC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Ask Questions</a:t>
          </a:r>
          <a:endParaRPr lang="en-US"/>
        </a:p>
      </dgm:t>
    </dgm:pt>
    <dgm:pt modelId="{BC359270-20B2-472C-A846-EBCF5338AF31}" type="parTrans" cxnId="{A789B942-7A46-4405-AA2D-2DBC68B75F10}">
      <dgm:prSet/>
      <dgm:spPr/>
      <dgm:t>
        <a:bodyPr/>
        <a:lstStyle/>
        <a:p>
          <a:endParaRPr lang="en-US"/>
        </a:p>
      </dgm:t>
    </dgm:pt>
    <dgm:pt modelId="{7E16554A-81FB-4982-A480-750B54878189}" type="sibTrans" cxnId="{A789B942-7A46-4405-AA2D-2DBC68B75F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6A17E3-5312-4348-81DB-1BDE640078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Provide Work-Life Balance</a:t>
          </a:r>
          <a:endParaRPr lang="en-US"/>
        </a:p>
      </dgm:t>
    </dgm:pt>
    <dgm:pt modelId="{D506E52F-49F7-4E5C-BC3A-31B9B777ADCB}" type="parTrans" cxnId="{FB1911E1-FB6A-4C52-B139-AF5CAC6AC4DA}">
      <dgm:prSet/>
      <dgm:spPr/>
      <dgm:t>
        <a:bodyPr/>
        <a:lstStyle/>
        <a:p>
          <a:endParaRPr lang="en-US"/>
        </a:p>
      </dgm:t>
    </dgm:pt>
    <dgm:pt modelId="{8B32E65B-CE6B-4D48-BA83-4A402C65E831}" type="sibTrans" cxnId="{FB1911E1-FB6A-4C52-B139-AF5CAC6AC4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F389A9-0A5C-4707-A3D4-CC16891450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Manage Employee’s Professional growth</a:t>
          </a:r>
          <a:endParaRPr lang="en-US"/>
        </a:p>
      </dgm:t>
    </dgm:pt>
    <dgm:pt modelId="{4E63EE4F-877E-4933-8BEE-7893C3140AE4}" type="parTrans" cxnId="{F520CB1E-838E-439C-ABAE-E2D43C7E588D}">
      <dgm:prSet/>
      <dgm:spPr/>
      <dgm:t>
        <a:bodyPr/>
        <a:lstStyle/>
        <a:p>
          <a:endParaRPr lang="en-US"/>
        </a:p>
      </dgm:t>
    </dgm:pt>
    <dgm:pt modelId="{D3066219-9DC8-4D77-808D-7249F39D8CFC}" type="sibTrans" cxnId="{F520CB1E-838E-439C-ABAE-E2D43C7E58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9E90E1-36D5-4EF0-B259-8EEF672BEC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Let your employees speak</a:t>
          </a:r>
          <a:endParaRPr lang="en-US"/>
        </a:p>
      </dgm:t>
    </dgm:pt>
    <dgm:pt modelId="{475AD05A-2E5E-4EEB-9E76-2CBD285709E4}" type="parTrans" cxnId="{28FE42A5-9235-4F0E-BB3E-4FBBF9B72A42}">
      <dgm:prSet/>
      <dgm:spPr/>
      <dgm:t>
        <a:bodyPr/>
        <a:lstStyle/>
        <a:p>
          <a:endParaRPr lang="en-US"/>
        </a:p>
      </dgm:t>
    </dgm:pt>
    <dgm:pt modelId="{F08F14E1-5E72-4918-A5CF-8C464D259372}" type="sibTrans" cxnId="{28FE42A5-9235-4F0E-BB3E-4FBBF9B72A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64DBC0-49A2-4B8C-804D-5656430584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Facilitate Brainstorming... Generate ideas</a:t>
          </a:r>
          <a:endParaRPr lang="en-US"/>
        </a:p>
      </dgm:t>
    </dgm:pt>
    <dgm:pt modelId="{2A182704-02BF-49C6-B156-9A2F7837B540}" type="parTrans" cxnId="{A3C611D9-87E2-4DA2-8FB3-9C6B8CBB3E6B}">
      <dgm:prSet/>
      <dgm:spPr/>
      <dgm:t>
        <a:bodyPr/>
        <a:lstStyle/>
        <a:p>
          <a:endParaRPr lang="en-US"/>
        </a:p>
      </dgm:t>
    </dgm:pt>
    <dgm:pt modelId="{D09B8482-178C-4DEF-986F-4D9B104A0B95}" type="sibTrans" cxnId="{A3C611D9-87E2-4DA2-8FB3-9C6B8CBB3E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34FF7A4-F8DE-4E6E-B03F-C73FAF08FC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Be Visionary</a:t>
          </a:r>
          <a:endParaRPr lang="en-US"/>
        </a:p>
      </dgm:t>
    </dgm:pt>
    <dgm:pt modelId="{AF8B7761-485E-4846-B576-463AECEE8032}" type="parTrans" cxnId="{3C7D72E9-9B0B-41F3-9E68-EC0C814507BC}">
      <dgm:prSet/>
      <dgm:spPr/>
      <dgm:t>
        <a:bodyPr/>
        <a:lstStyle/>
        <a:p>
          <a:endParaRPr lang="en-US"/>
        </a:p>
      </dgm:t>
    </dgm:pt>
    <dgm:pt modelId="{928C0DC7-964E-4A7C-84EE-737FF8424F27}" type="sibTrans" cxnId="{3C7D72E9-9B0B-41F3-9E68-EC0C814507BC}">
      <dgm:prSet/>
      <dgm:spPr/>
      <dgm:t>
        <a:bodyPr/>
        <a:lstStyle/>
        <a:p>
          <a:endParaRPr lang="en-US"/>
        </a:p>
      </dgm:t>
    </dgm:pt>
    <dgm:pt modelId="{626C5ED9-3286-4532-9824-8717B73F0870}" type="pres">
      <dgm:prSet presAssocID="{B30A6D23-3CE9-4CB7-8640-02B3C06370BB}" presName="root" presStyleCnt="0">
        <dgm:presLayoutVars>
          <dgm:dir/>
          <dgm:resizeHandles val="exact"/>
        </dgm:presLayoutVars>
      </dgm:prSet>
      <dgm:spPr/>
    </dgm:pt>
    <dgm:pt modelId="{621D6222-1094-420E-A388-3691AA00C821}" type="pres">
      <dgm:prSet presAssocID="{B30A6D23-3CE9-4CB7-8640-02B3C06370BB}" presName="container" presStyleCnt="0">
        <dgm:presLayoutVars>
          <dgm:dir/>
          <dgm:resizeHandles val="exact"/>
        </dgm:presLayoutVars>
      </dgm:prSet>
      <dgm:spPr/>
    </dgm:pt>
    <dgm:pt modelId="{59B5CC85-0F3C-46C5-AD27-FCCCC5044450}" type="pres">
      <dgm:prSet presAssocID="{A591AE6A-81FA-4A6C-B7BE-3009CE4202B3}" presName="compNode" presStyleCnt="0"/>
      <dgm:spPr/>
    </dgm:pt>
    <dgm:pt modelId="{36EBFC16-112E-486B-81FD-08DACB51E7BE}" type="pres">
      <dgm:prSet presAssocID="{A591AE6A-81FA-4A6C-B7BE-3009CE4202B3}" presName="iconBgRect" presStyleLbl="bgShp" presStyleIdx="0" presStyleCnt="7"/>
      <dgm:spPr/>
    </dgm:pt>
    <dgm:pt modelId="{FF9BA8D3-6431-41C8-BA46-A7F3CFD56139}" type="pres">
      <dgm:prSet presAssocID="{A591AE6A-81FA-4A6C-B7BE-3009CE4202B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4918A15-78C8-4D0A-A40E-056B3EC98327}" type="pres">
      <dgm:prSet presAssocID="{A591AE6A-81FA-4A6C-B7BE-3009CE4202B3}" presName="spaceRect" presStyleCnt="0"/>
      <dgm:spPr/>
    </dgm:pt>
    <dgm:pt modelId="{82E6B413-427F-4C2B-94CB-74D1C7AFD372}" type="pres">
      <dgm:prSet presAssocID="{A591AE6A-81FA-4A6C-B7BE-3009CE4202B3}" presName="textRect" presStyleLbl="revTx" presStyleIdx="0" presStyleCnt="7">
        <dgm:presLayoutVars>
          <dgm:chMax val="1"/>
          <dgm:chPref val="1"/>
        </dgm:presLayoutVars>
      </dgm:prSet>
      <dgm:spPr/>
    </dgm:pt>
    <dgm:pt modelId="{A9F16B30-C2D0-4382-AC4F-A80D6E6B86C5}" type="pres">
      <dgm:prSet presAssocID="{1240D64E-7357-45BB-A763-E6E4233F4409}" presName="sibTrans" presStyleLbl="sibTrans2D1" presStyleIdx="0" presStyleCnt="0"/>
      <dgm:spPr/>
    </dgm:pt>
    <dgm:pt modelId="{DDF67F8F-4F6E-49D9-8360-6B292AB63345}" type="pres">
      <dgm:prSet presAssocID="{95788963-A800-432E-9DC6-25E1C1CEFC0E}" presName="compNode" presStyleCnt="0"/>
      <dgm:spPr/>
    </dgm:pt>
    <dgm:pt modelId="{66243634-304A-4A25-9D96-8B1CD770CB27}" type="pres">
      <dgm:prSet presAssocID="{95788963-A800-432E-9DC6-25E1C1CEFC0E}" presName="iconBgRect" presStyleLbl="bgShp" presStyleIdx="1" presStyleCnt="7"/>
      <dgm:spPr/>
    </dgm:pt>
    <dgm:pt modelId="{D31F47B8-6BEC-4B33-9593-5DA3766990A8}" type="pres">
      <dgm:prSet presAssocID="{95788963-A800-432E-9DC6-25E1C1CEFC0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FE03D2D9-6793-4913-B161-466D1F4801F1}" type="pres">
      <dgm:prSet presAssocID="{95788963-A800-432E-9DC6-25E1C1CEFC0E}" presName="spaceRect" presStyleCnt="0"/>
      <dgm:spPr/>
    </dgm:pt>
    <dgm:pt modelId="{AAE4B258-663D-46C3-8F12-2680A7AE40D0}" type="pres">
      <dgm:prSet presAssocID="{95788963-A800-432E-9DC6-25E1C1CEFC0E}" presName="textRect" presStyleLbl="revTx" presStyleIdx="1" presStyleCnt="7">
        <dgm:presLayoutVars>
          <dgm:chMax val="1"/>
          <dgm:chPref val="1"/>
        </dgm:presLayoutVars>
      </dgm:prSet>
      <dgm:spPr/>
    </dgm:pt>
    <dgm:pt modelId="{8C826FAE-8FC2-4332-926F-CC7E510DC9E9}" type="pres">
      <dgm:prSet presAssocID="{7E16554A-81FB-4982-A480-750B54878189}" presName="sibTrans" presStyleLbl="sibTrans2D1" presStyleIdx="0" presStyleCnt="0"/>
      <dgm:spPr/>
    </dgm:pt>
    <dgm:pt modelId="{6D55891F-8719-4788-B98D-4DEC69B58C98}" type="pres">
      <dgm:prSet presAssocID="{356A17E3-5312-4348-81DB-1BDE64007846}" presName="compNode" presStyleCnt="0"/>
      <dgm:spPr/>
    </dgm:pt>
    <dgm:pt modelId="{B61B9884-C94B-48D7-8F48-85360E006FA1}" type="pres">
      <dgm:prSet presAssocID="{356A17E3-5312-4348-81DB-1BDE64007846}" presName="iconBgRect" presStyleLbl="bgShp" presStyleIdx="2" presStyleCnt="7"/>
      <dgm:spPr/>
    </dgm:pt>
    <dgm:pt modelId="{C75604D9-FD4E-4C53-A710-D9009749277A}" type="pres">
      <dgm:prSet presAssocID="{356A17E3-5312-4348-81DB-1BDE6400784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2CBD350D-955E-4616-A489-801E4F9888F4}" type="pres">
      <dgm:prSet presAssocID="{356A17E3-5312-4348-81DB-1BDE64007846}" presName="spaceRect" presStyleCnt="0"/>
      <dgm:spPr/>
    </dgm:pt>
    <dgm:pt modelId="{8579B5F7-1519-4EF4-981B-64309EFFB9EF}" type="pres">
      <dgm:prSet presAssocID="{356A17E3-5312-4348-81DB-1BDE64007846}" presName="textRect" presStyleLbl="revTx" presStyleIdx="2" presStyleCnt="7">
        <dgm:presLayoutVars>
          <dgm:chMax val="1"/>
          <dgm:chPref val="1"/>
        </dgm:presLayoutVars>
      </dgm:prSet>
      <dgm:spPr/>
    </dgm:pt>
    <dgm:pt modelId="{D5DEBF34-1EA5-4D08-B001-8ECBC2E32654}" type="pres">
      <dgm:prSet presAssocID="{8B32E65B-CE6B-4D48-BA83-4A402C65E831}" presName="sibTrans" presStyleLbl="sibTrans2D1" presStyleIdx="0" presStyleCnt="0"/>
      <dgm:spPr/>
    </dgm:pt>
    <dgm:pt modelId="{E2F5B6D3-08FA-4C26-9B42-FC0D76DDDD46}" type="pres">
      <dgm:prSet presAssocID="{50F389A9-0A5C-4707-A3D4-CC16891450C7}" presName="compNode" presStyleCnt="0"/>
      <dgm:spPr/>
    </dgm:pt>
    <dgm:pt modelId="{29E92637-CC21-4045-A210-E35D8828FAAA}" type="pres">
      <dgm:prSet presAssocID="{50F389A9-0A5C-4707-A3D4-CC16891450C7}" presName="iconBgRect" presStyleLbl="bgShp" presStyleIdx="3" presStyleCnt="7"/>
      <dgm:spPr/>
    </dgm:pt>
    <dgm:pt modelId="{FA259B95-8C9A-4938-9EC8-39555D9F42F0}" type="pres">
      <dgm:prSet presAssocID="{50F389A9-0A5C-4707-A3D4-CC16891450C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26F86D3-BBD3-4AB6-980A-C37B0542EE38}" type="pres">
      <dgm:prSet presAssocID="{50F389A9-0A5C-4707-A3D4-CC16891450C7}" presName="spaceRect" presStyleCnt="0"/>
      <dgm:spPr/>
    </dgm:pt>
    <dgm:pt modelId="{080C6BA4-9461-4D5B-906E-424DDADAFB5B}" type="pres">
      <dgm:prSet presAssocID="{50F389A9-0A5C-4707-A3D4-CC16891450C7}" presName="textRect" presStyleLbl="revTx" presStyleIdx="3" presStyleCnt="7">
        <dgm:presLayoutVars>
          <dgm:chMax val="1"/>
          <dgm:chPref val="1"/>
        </dgm:presLayoutVars>
      </dgm:prSet>
      <dgm:spPr/>
    </dgm:pt>
    <dgm:pt modelId="{BEBC5E1F-F699-4505-9923-692E1AB5A918}" type="pres">
      <dgm:prSet presAssocID="{D3066219-9DC8-4D77-808D-7249F39D8CFC}" presName="sibTrans" presStyleLbl="sibTrans2D1" presStyleIdx="0" presStyleCnt="0"/>
      <dgm:spPr/>
    </dgm:pt>
    <dgm:pt modelId="{D5995625-D642-4320-AEE6-F34428AA6E16}" type="pres">
      <dgm:prSet presAssocID="{6A9E90E1-36D5-4EF0-B259-8EEF672BECBE}" presName="compNode" presStyleCnt="0"/>
      <dgm:spPr/>
    </dgm:pt>
    <dgm:pt modelId="{50F6CC0F-699A-4207-B92D-BB410E168055}" type="pres">
      <dgm:prSet presAssocID="{6A9E90E1-36D5-4EF0-B259-8EEF672BECBE}" presName="iconBgRect" presStyleLbl="bgShp" presStyleIdx="4" presStyleCnt="7"/>
      <dgm:spPr/>
    </dgm:pt>
    <dgm:pt modelId="{6FDC6D52-17B4-4CE5-B5A1-730B29218524}" type="pres">
      <dgm:prSet presAssocID="{6A9E90E1-36D5-4EF0-B259-8EEF672BECB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3ACD3966-44F4-429F-A973-3C735DBAC422}" type="pres">
      <dgm:prSet presAssocID="{6A9E90E1-36D5-4EF0-B259-8EEF672BECBE}" presName="spaceRect" presStyleCnt="0"/>
      <dgm:spPr/>
    </dgm:pt>
    <dgm:pt modelId="{D800DD81-CFD0-4055-A96B-CB6D6BDB4834}" type="pres">
      <dgm:prSet presAssocID="{6A9E90E1-36D5-4EF0-B259-8EEF672BECBE}" presName="textRect" presStyleLbl="revTx" presStyleIdx="4" presStyleCnt="7">
        <dgm:presLayoutVars>
          <dgm:chMax val="1"/>
          <dgm:chPref val="1"/>
        </dgm:presLayoutVars>
      </dgm:prSet>
      <dgm:spPr/>
    </dgm:pt>
    <dgm:pt modelId="{35803CAF-5A13-4DED-AE5E-809D5E9137BF}" type="pres">
      <dgm:prSet presAssocID="{F08F14E1-5E72-4918-A5CF-8C464D259372}" presName="sibTrans" presStyleLbl="sibTrans2D1" presStyleIdx="0" presStyleCnt="0"/>
      <dgm:spPr/>
    </dgm:pt>
    <dgm:pt modelId="{4B4665CF-5CA0-451C-9F67-FA0C049ADA3A}" type="pres">
      <dgm:prSet presAssocID="{A964DBC0-49A2-4B8C-804D-565643058438}" presName="compNode" presStyleCnt="0"/>
      <dgm:spPr/>
    </dgm:pt>
    <dgm:pt modelId="{7B3F5B8D-E8F0-4DE6-B86B-C9BEF65DCA86}" type="pres">
      <dgm:prSet presAssocID="{A964DBC0-49A2-4B8C-804D-565643058438}" presName="iconBgRect" presStyleLbl="bgShp" presStyleIdx="5" presStyleCnt="7"/>
      <dgm:spPr/>
    </dgm:pt>
    <dgm:pt modelId="{800F6C1E-43E1-4390-8077-F294795345CA}" type="pres">
      <dgm:prSet presAssocID="{A964DBC0-49A2-4B8C-804D-56564305843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8249F97F-6B54-4781-A0F3-F5829C6380BC}" type="pres">
      <dgm:prSet presAssocID="{A964DBC0-49A2-4B8C-804D-565643058438}" presName="spaceRect" presStyleCnt="0"/>
      <dgm:spPr/>
    </dgm:pt>
    <dgm:pt modelId="{149B24B8-925E-4A6F-BD52-3B5333662974}" type="pres">
      <dgm:prSet presAssocID="{A964DBC0-49A2-4B8C-804D-565643058438}" presName="textRect" presStyleLbl="revTx" presStyleIdx="5" presStyleCnt="7">
        <dgm:presLayoutVars>
          <dgm:chMax val="1"/>
          <dgm:chPref val="1"/>
        </dgm:presLayoutVars>
      </dgm:prSet>
      <dgm:spPr/>
    </dgm:pt>
    <dgm:pt modelId="{1127B0B3-9554-436A-9C81-2F56E40CDB12}" type="pres">
      <dgm:prSet presAssocID="{D09B8482-178C-4DEF-986F-4D9B104A0B95}" presName="sibTrans" presStyleLbl="sibTrans2D1" presStyleIdx="0" presStyleCnt="0"/>
      <dgm:spPr/>
    </dgm:pt>
    <dgm:pt modelId="{4E6FE6F1-FFBF-4D81-ACBD-E104682C1883}" type="pres">
      <dgm:prSet presAssocID="{234FF7A4-F8DE-4E6E-B03F-C73FAF08FC65}" presName="compNode" presStyleCnt="0"/>
      <dgm:spPr/>
    </dgm:pt>
    <dgm:pt modelId="{355C4730-3F85-4C65-8E8E-4A9F41C3FC79}" type="pres">
      <dgm:prSet presAssocID="{234FF7A4-F8DE-4E6E-B03F-C73FAF08FC65}" presName="iconBgRect" presStyleLbl="bgShp" presStyleIdx="6" presStyleCnt="7"/>
      <dgm:spPr/>
    </dgm:pt>
    <dgm:pt modelId="{08B2B7C5-0E2A-4120-9965-2C069BE6688D}" type="pres">
      <dgm:prSet presAssocID="{234FF7A4-F8DE-4E6E-B03F-C73FAF08FC6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B74B9552-EF19-42E7-867C-0C58B3EC2F3E}" type="pres">
      <dgm:prSet presAssocID="{234FF7A4-F8DE-4E6E-B03F-C73FAF08FC65}" presName="spaceRect" presStyleCnt="0"/>
      <dgm:spPr/>
    </dgm:pt>
    <dgm:pt modelId="{CC3B230D-22CE-420A-863C-128750A4C53E}" type="pres">
      <dgm:prSet presAssocID="{234FF7A4-F8DE-4E6E-B03F-C73FAF08FC65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4DFF090D-601A-4FF3-BCCD-4933C83ACAAA}" type="presOf" srcId="{8B32E65B-CE6B-4D48-BA83-4A402C65E831}" destId="{D5DEBF34-1EA5-4D08-B001-8ECBC2E32654}" srcOrd="0" destOrd="0" presId="urn:microsoft.com/office/officeart/2018/2/layout/IconCircleList"/>
    <dgm:cxn modelId="{911B9A19-6E28-48AB-BFE4-380470B48F2C}" type="presOf" srcId="{B30A6D23-3CE9-4CB7-8640-02B3C06370BB}" destId="{626C5ED9-3286-4532-9824-8717B73F0870}" srcOrd="0" destOrd="0" presId="urn:microsoft.com/office/officeart/2018/2/layout/IconCircleList"/>
    <dgm:cxn modelId="{A876DE19-83C6-40B1-853B-7B40351F5DDD}" type="presOf" srcId="{D3066219-9DC8-4D77-808D-7249F39D8CFC}" destId="{BEBC5E1F-F699-4505-9923-692E1AB5A918}" srcOrd="0" destOrd="0" presId="urn:microsoft.com/office/officeart/2018/2/layout/IconCircleList"/>
    <dgm:cxn modelId="{F520CB1E-838E-439C-ABAE-E2D43C7E588D}" srcId="{B30A6D23-3CE9-4CB7-8640-02B3C06370BB}" destId="{50F389A9-0A5C-4707-A3D4-CC16891450C7}" srcOrd="3" destOrd="0" parTransId="{4E63EE4F-877E-4933-8BEE-7893C3140AE4}" sibTransId="{D3066219-9DC8-4D77-808D-7249F39D8CFC}"/>
    <dgm:cxn modelId="{07907341-4D7B-451D-B83C-C761C3382678}" type="presOf" srcId="{6A9E90E1-36D5-4EF0-B259-8EEF672BECBE}" destId="{D800DD81-CFD0-4055-A96B-CB6D6BDB4834}" srcOrd="0" destOrd="0" presId="urn:microsoft.com/office/officeart/2018/2/layout/IconCircleList"/>
    <dgm:cxn modelId="{A789B942-7A46-4405-AA2D-2DBC68B75F10}" srcId="{B30A6D23-3CE9-4CB7-8640-02B3C06370BB}" destId="{95788963-A800-432E-9DC6-25E1C1CEFC0E}" srcOrd="1" destOrd="0" parTransId="{BC359270-20B2-472C-A846-EBCF5338AF31}" sibTransId="{7E16554A-81FB-4982-A480-750B54878189}"/>
    <dgm:cxn modelId="{2D3CDA4A-D6A8-4C42-B9C4-1ED702BC373A}" type="presOf" srcId="{F08F14E1-5E72-4918-A5CF-8C464D259372}" destId="{35803CAF-5A13-4DED-AE5E-809D5E9137BF}" srcOrd="0" destOrd="0" presId="urn:microsoft.com/office/officeart/2018/2/layout/IconCircleList"/>
    <dgm:cxn modelId="{224FF79D-6F0A-4F2F-8401-00CFBD9BF94A}" srcId="{B30A6D23-3CE9-4CB7-8640-02B3C06370BB}" destId="{A591AE6A-81FA-4A6C-B7BE-3009CE4202B3}" srcOrd="0" destOrd="0" parTransId="{DE483EEB-3969-4470-8E33-3C798EF7C1B6}" sibTransId="{1240D64E-7357-45BB-A763-E6E4233F4409}"/>
    <dgm:cxn modelId="{28FE42A5-9235-4F0E-BB3E-4FBBF9B72A42}" srcId="{B30A6D23-3CE9-4CB7-8640-02B3C06370BB}" destId="{6A9E90E1-36D5-4EF0-B259-8EEF672BECBE}" srcOrd="4" destOrd="0" parTransId="{475AD05A-2E5E-4EEB-9E76-2CBD285709E4}" sibTransId="{F08F14E1-5E72-4918-A5CF-8C464D259372}"/>
    <dgm:cxn modelId="{11A449AA-7F91-4595-8E61-B7BF954C3FB0}" type="presOf" srcId="{50F389A9-0A5C-4707-A3D4-CC16891450C7}" destId="{080C6BA4-9461-4D5B-906E-424DDADAFB5B}" srcOrd="0" destOrd="0" presId="urn:microsoft.com/office/officeart/2018/2/layout/IconCircleList"/>
    <dgm:cxn modelId="{868D0CB3-4E92-4FA1-B42B-863D4F4E37DF}" type="presOf" srcId="{7E16554A-81FB-4982-A480-750B54878189}" destId="{8C826FAE-8FC2-4332-926F-CC7E510DC9E9}" srcOrd="0" destOrd="0" presId="urn:microsoft.com/office/officeart/2018/2/layout/IconCircleList"/>
    <dgm:cxn modelId="{1F2662C1-FAC8-4BE7-B3BE-514D1DF69072}" type="presOf" srcId="{D09B8482-178C-4DEF-986F-4D9B104A0B95}" destId="{1127B0B3-9554-436A-9C81-2F56E40CDB12}" srcOrd="0" destOrd="0" presId="urn:microsoft.com/office/officeart/2018/2/layout/IconCircleList"/>
    <dgm:cxn modelId="{C8EF52C4-79B7-4EEE-846A-CF9BC19BD386}" type="presOf" srcId="{356A17E3-5312-4348-81DB-1BDE64007846}" destId="{8579B5F7-1519-4EF4-981B-64309EFFB9EF}" srcOrd="0" destOrd="0" presId="urn:microsoft.com/office/officeart/2018/2/layout/IconCircleList"/>
    <dgm:cxn modelId="{A3C611D9-87E2-4DA2-8FB3-9C6B8CBB3E6B}" srcId="{B30A6D23-3CE9-4CB7-8640-02B3C06370BB}" destId="{A964DBC0-49A2-4B8C-804D-565643058438}" srcOrd="5" destOrd="0" parTransId="{2A182704-02BF-49C6-B156-9A2F7837B540}" sibTransId="{D09B8482-178C-4DEF-986F-4D9B104A0B95}"/>
    <dgm:cxn modelId="{A8A913DB-EAB1-4962-B38B-F0580293A75F}" type="presOf" srcId="{1240D64E-7357-45BB-A763-E6E4233F4409}" destId="{A9F16B30-C2D0-4382-AC4F-A80D6E6B86C5}" srcOrd="0" destOrd="0" presId="urn:microsoft.com/office/officeart/2018/2/layout/IconCircleList"/>
    <dgm:cxn modelId="{6B03A5E0-CC29-4C0A-ADBF-382D03930BCB}" type="presOf" srcId="{234FF7A4-F8DE-4E6E-B03F-C73FAF08FC65}" destId="{CC3B230D-22CE-420A-863C-128750A4C53E}" srcOrd="0" destOrd="0" presId="urn:microsoft.com/office/officeart/2018/2/layout/IconCircleList"/>
    <dgm:cxn modelId="{FB1911E1-FB6A-4C52-B139-AF5CAC6AC4DA}" srcId="{B30A6D23-3CE9-4CB7-8640-02B3C06370BB}" destId="{356A17E3-5312-4348-81DB-1BDE64007846}" srcOrd="2" destOrd="0" parTransId="{D506E52F-49F7-4E5C-BC3A-31B9B777ADCB}" sibTransId="{8B32E65B-CE6B-4D48-BA83-4A402C65E831}"/>
    <dgm:cxn modelId="{93741EE3-6DFA-4430-91A4-A3D979B51E17}" type="presOf" srcId="{A591AE6A-81FA-4A6C-B7BE-3009CE4202B3}" destId="{82E6B413-427F-4C2B-94CB-74D1C7AFD372}" srcOrd="0" destOrd="0" presId="urn:microsoft.com/office/officeart/2018/2/layout/IconCircleList"/>
    <dgm:cxn modelId="{3C7D72E9-9B0B-41F3-9E68-EC0C814507BC}" srcId="{B30A6D23-3CE9-4CB7-8640-02B3C06370BB}" destId="{234FF7A4-F8DE-4E6E-B03F-C73FAF08FC65}" srcOrd="6" destOrd="0" parTransId="{AF8B7761-485E-4846-B576-463AECEE8032}" sibTransId="{928C0DC7-964E-4A7C-84EE-737FF8424F27}"/>
    <dgm:cxn modelId="{A952C0F5-BAF0-455B-8503-A3AA4387AF01}" type="presOf" srcId="{95788963-A800-432E-9DC6-25E1C1CEFC0E}" destId="{AAE4B258-663D-46C3-8F12-2680A7AE40D0}" srcOrd="0" destOrd="0" presId="urn:microsoft.com/office/officeart/2018/2/layout/IconCircleList"/>
    <dgm:cxn modelId="{4C5E28F8-B298-4D0F-A5C5-BA911985806A}" type="presOf" srcId="{A964DBC0-49A2-4B8C-804D-565643058438}" destId="{149B24B8-925E-4A6F-BD52-3B5333662974}" srcOrd="0" destOrd="0" presId="urn:microsoft.com/office/officeart/2018/2/layout/IconCircleList"/>
    <dgm:cxn modelId="{1D9D09D2-CB71-460A-AA8A-0BDE21B069D8}" type="presParOf" srcId="{626C5ED9-3286-4532-9824-8717B73F0870}" destId="{621D6222-1094-420E-A388-3691AA00C821}" srcOrd="0" destOrd="0" presId="urn:microsoft.com/office/officeart/2018/2/layout/IconCircleList"/>
    <dgm:cxn modelId="{D8B7A455-A588-4B10-980D-141C31391FA2}" type="presParOf" srcId="{621D6222-1094-420E-A388-3691AA00C821}" destId="{59B5CC85-0F3C-46C5-AD27-FCCCC5044450}" srcOrd="0" destOrd="0" presId="urn:microsoft.com/office/officeart/2018/2/layout/IconCircleList"/>
    <dgm:cxn modelId="{5569E276-F21F-4764-8A6F-AC9A741F49FD}" type="presParOf" srcId="{59B5CC85-0F3C-46C5-AD27-FCCCC5044450}" destId="{36EBFC16-112E-486B-81FD-08DACB51E7BE}" srcOrd="0" destOrd="0" presId="urn:microsoft.com/office/officeart/2018/2/layout/IconCircleList"/>
    <dgm:cxn modelId="{DD32A221-AA31-44A3-9C96-C259C118A2C6}" type="presParOf" srcId="{59B5CC85-0F3C-46C5-AD27-FCCCC5044450}" destId="{FF9BA8D3-6431-41C8-BA46-A7F3CFD56139}" srcOrd="1" destOrd="0" presId="urn:microsoft.com/office/officeart/2018/2/layout/IconCircleList"/>
    <dgm:cxn modelId="{78DF89A5-C84D-46AD-AAE7-1277E384BBFE}" type="presParOf" srcId="{59B5CC85-0F3C-46C5-AD27-FCCCC5044450}" destId="{B4918A15-78C8-4D0A-A40E-056B3EC98327}" srcOrd="2" destOrd="0" presId="urn:microsoft.com/office/officeart/2018/2/layout/IconCircleList"/>
    <dgm:cxn modelId="{82D911B0-640B-4AC8-B924-BC7E2CF96E3B}" type="presParOf" srcId="{59B5CC85-0F3C-46C5-AD27-FCCCC5044450}" destId="{82E6B413-427F-4C2B-94CB-74D1C7AFD372}" srcOrd="3" destOrd="0" presId="urn:microsoft.com/office/officeart/2018/2/layout/IconCircleList"/>
    <dgm:cxn modelId="{5A572884-3B03-4894-83E2-0C9DB7CF02B0}" type="presParOf" srcId="{621D6222-1094-420E-A388-3691AA00C821}" destId="{A9F16B30-C2D0-4382-AC4F-A80D6E6B86C5}" srcOrd="1" destOrd="0" presId="urn:microsoft.com/office/officeart/2018/2/layout/IconCircleList"/>
    <dgm:cxn modelId="{D56EB0B7-CB6D-4846-997F-F03EF56D2725}" type="presParOf" srcId="{621D6222-1094-420E-A388-3691AA00C821}" destId="{DDF67F8F-4F6E-49D9-8360-6B292AB63345}" srcOrd="2" destOrd="0" presId="urn:microsoft.com/office/officeart/2018/2/layout/IconCircleList"/>
    <dgm:cxn modelId="{5EAD9F8A-3AD2-4E83-AA52-3970C88C0D3C}" type="presParOf" srcId="{DDF67F8F-4F6E-49D9-8360-6B292AB63345}" destId="{66243634-304A-4A25-9D96-8B1CD770CB27}" srcOrd="0" destOrd="0" presId="urn:microsoft.com/office/officeart/2018/2/layout/IconCircleList"/>
    <dgm:cxn modelId="{34FD47CF-B873-4B0B-83BD-B5A29DF6CEB5}" type="presParOf" srcId="{DDF67F8F-4F6E-49D9-8360-6B292AB63345}" destId="{D31F47B8-6BEC-4B33-9593-5DA3766990A8}" srcOrd="1" destOrd="0" presId="urn:microsoft.com/office/officeart/2018/2/layout/IconCircleList"/>
    <dgm:cxn modelId="{1EE28CCA-62CF-413C-9884-F0E58940E930}" type="presParOf" srcId="{DDF67F8F-4F6E-49D9-8360-6B292AB63345}" destId="{FE03D2D9-6793-4913-B161-466D1F4801F1}" srcOrd="2" destOrd="0" presId="urn:microsoft.com/office/officeart/2018/2/layout/IconCircleList"/>
    <dgm:cxn modelId="{24C74C7F-AE88-4547-924D-C924A6E62302}" type="presParOf" srcId="{DDF67F8F-4F6E-49D9-8360-6B292AB63345}" destId="{AAE4B258-663D-46C3-8F12-2680A7AE40D0}" srcOrd="3" destOrd="0" presId="urn:microsoft.com/office/officeart/2018/2/layout/IconCircleList"/>
    <dgm:cxn modelId="{57964CC4-5275-4BEA-BFBB-58F65D7302ED}" type="presParOf" srcId="{621D6222-1094-420E-A388-3691AA00C821}" destId="{8C826FAE-8FC2-4332-926F-CC7E510DC9E9}" srcOrd="3" destOrd="0" presId="urn:microsoft.com/office/officeart/2018/2/layout/IconCircleList"/>
    <dgm:cxn modelId="{96227CC8-9899-4C5A-8BA4-EC71A31981B3}" type="presParOf" srcId="{621D6222-1094-420E-A388-3691AA00C821}" destId="{6D55891F-8719-4788-B98D-4DEC69B58C98}" srcOrd="4" destOrd="0" presId="urn:microsoft.com/office/officeart/2018/2/layout/IconCircleList"/>
    <dgm:cxn modelId="{58236714-7513-482E-AACD-A51DE3081565}" type="presParOf" srcId="{6D55891F-8719-4788-B98D-4DEC69B58C98}" destId="{B61B9884-C94B-48D7-8F48-85360E006FA1}" srcOrd="0" destOrd="0" presId="urn:microsoft.com/office/officeart/2018/2/layout/IconCircleList"/>
    <dgm:cxn modelId="{2BDCF9DF-8B20-4E50-B6C8-4E6C1C779BF3}" type="presParOf" srcId="{6D55891F-8719-4788-B98D-4DEC69B58C98}" destId="{C75604D9-FD4E-4C53-A710-D9009749277A}" srcOrd="1" destOrd="0" presId="urn:microsoft.com/office/officeart/2018/2/layout/IconCircleList"/>
    <dgm:cxn modelId="{7A091C30-95C9-43B0-AD93-6F3DE5178BE6}" type="presParOf" srcId="{6D55891F-8719-4788-B98D-4DEC69B58C98}" destId="{2CBD350D-955E-4616-A489-801E4F9888F4}" srcOrd="2" destOrd="0" presId="urn:microsoft.com/office/officeart/2018/2/layout/IconCircleList"/>
    <dgm:cxn modelId="{CA5F8914-3F8B-491B-AD40-C9877722BE43}" type="presParOf" srcId="{6D55891F-8719-4788-B98D-4DEC69B58C98}" destId="{8579B5F7-1519-4EF4-981B-64309EFFB9EF}" srcOrd="3" destOrd="0" presId="urn:microsoft.com/office/officeart/2018/2/layout/IconCircleList"/>
    <dgm:cxn modelId="{59DE99EB-E945-4CE5-A3D0-EE3A8BD625A4}" type="presParOf" srcId="{621D6222-1094-420E-A388-3691AA00C821}" destId="{D5DEBF34-1EA5-4D08-B001-8ECBC2E32654}" srcOrd="5" destOrd="0" presId="urn:microsoft.com/office/officeart/2018/2/layout/IconCircleList"/>
    <dgm:cxn modelId="{F7556767-26EF-4028-A70C-02C7DCDF9F4E}" type="presParOf" srcId="{621D6222-1094-420E-A388-3691AA00C821}" destId="{E2F5B6D3-08FA-4C26-9B42-FC0D76DDDD46}" srcOrd="6" destOrd="0" presId="urn:microsoft.com/office/officeart/2018/2/layout/IconCircleList"/>
    <dgm:cxn modelId="{5F8BF32B-7C12-4F19-B33F-2B716431DA5C}" type="presParOf" srcId="{E2F5B6D3-08FA-4C26-9B42-FC0D76DDDD46}" destId="{29E92637-CC21-4045-A210-E35D8828FAAA}" srcOrd="0" destOrd="0" presId="urn:microsoft.com/office/officeart/2018/2/layout/IconCircleList"/>
    <dgm:cxn modelId="{73A8DE2D-A8B8-450B-99D0-E5DB05551AFC}" type="presParOf" srcId="{E2F5B6D3-08FA-4C26-9B42-FC0D76DDDD46}" destId="{FA259B95-8C9A-4938-9EC8-39555D9F42F0}" srcOrd="1" destOrd="0" presId="urn:microsoft.com/office/officeart/2018/2/layout/IconCircleList"/>
    <dgm:cxn modelId="{C3A14CBF-43B6-4CC2-9276-74582FB053AF}" type="presParOf" srcId="{E2F5B6D3-08FA-4C26-9B42-FC0D76DDDD46}" destId="{526F86D3-BBD3-4AB6-980A-C37B0542EE38}" srcOrd="2" destOrd="0" presId="urn:microsoft.com/office/officeart/2018/2/layout/IconCircleList"/>
    <dgm:cxn modelId="{BE350AC4-F25A-458B-85C9-A731BD97DBD2}" type="presParOf" srcId="{E2F5B6D3-08FA-4C26-9B42-FC0D76DDDD46}" destId="{080C6BA4-9461-4D5B-906E-424DDADAFB5B}" srcOrd="3" destOrd="0" presId="urn:microsoft.com/office/officeart/2018/2/layout/IconCircleList"/>
    <dgm:cxn modelId="{D26CB05B-5951-4499-A97F-AAE7CBAFD9C2}" type="presParOf" srcId="{621D6222-1094-420E-A388-3691AA00C821}" destId="{BEBC5E1F-F699-4505-9923-692E1AB5A918}" srcOrd="7" destOrd="0" presId="urn:microsoft.com/office/officeart/2018/2/layout/IconCircleList"/>
    <dgm:cxn modelId="{E48A2799-F36A-42E4-89CD-A384B6340046}" type="presParOf" srcId="{621D6222-1094-420E-A388-3691AA00C821}" destId="{D5995625-D642-4320-AEE6-F34428AA6E16}" srcOrd="8" destOrd="0" presId="urn:microsoft.com/office/officeart/2018/2/layout/IconCircleList"/>
    <dgm:cxn modelId="{26A84EFF-9350-44E8-9E75-496B4E3EB3BD}" type="presParOf" srcId="{D5995625-D642-4320-AEE6-F34428AA6E16}" destId="{50F6CC0F-699A-4207-B92D-BB410E168055}" srcOrd="0" destOrd="0" presId="urn:microsoft.com/office/officeart/2018/2/layout/IconCircleList"/>
    <dgm:cxn modelId="{927E3B1B-3CBB-4267-999C-3C6F917D5463}" type="presParOf" srcId="{D5995625-D642-4320-AEE6-F34428AA6E16}" destId="{6FDC6D52-17B4-4CE5-B5A1-730B29218524}" srcOrd="1" destOrd="0" presId="urn:microsoft.com/office/officeart/2018/2/layout/IconCircleList"/>
    <dgm:cxn modelId="{A8C1C2C9-129E-436E-B8DC-7CE88DC81E58}" type="presParOf" srcId="{D5995625-D642-4320-AEE6-F34428AA6E16}" destId="{3ACD3966-44F4-429F-A973-3C735DBAC422}" srcOrd="2" destOrd="0" presId="urn:microsoft.com/office/officeart/2018/2/layout/IconCircleList"/>
    <dgm:cxn modelId="{CBABFD24-6255-4D82-9B31-C23D5FD8414C}" type="presParOf" srcId="{D5995625-D642-4320-AEE6-F34428AA6E16}" destId="{D800DD81-CFD0-4055-A96B-CB6D6BDB4834}" srcOrd="3" destOrd="0" presId="urn:microsoft.com/office/officeart/2018/2/layout/IconCircleList"/>
    <dgm:cxn modelId="{B4A0BDCF-F33F-48EE-A40F-5A0A2B7D617B}" type="presParOf" srcId="{621D6222-1094-420E-A388-3691AA00C821}" destId="{35803CAF-5A13-4DED-AE5E-809D5E9137BF}" srcOrd="9" destOrd="0" presId="urn:microsoft.com/office/officeart/2018/2/layout/IconCircleList"/>
    <dgm:cxn modelId="{9BAB4F93-9AC5-4E10-BE32-F08C0D9B0C41}" type="presParOf" srcId="{621D6222-1094-420E-A388-3691AA00C821}" destId="{4B4665CF-5CA0-451C-9F67-FA0C049ADA3A}" srcOrd="10" destOrd="0" presId="urn:microsoft.com/office/officeart/2018/2/layout/IconCircleList"/>
    <dgm:cxn modelId="{BEF01AC6-8F59-4A22-9033-886046B3A74B}" type="presParOf" srcId="{4B4665CF-5CA0-451C-9F67-FA0C049ADA3A}" destId="{7B3F5B8D-E8F0-4DE6-B86B-C9BEF65DCA86}" srcOrd="0" destOrd="0" presId="urn:microsoft.com/office/officeart/2018/2/layout/IconCircleList"/>
    <dgm:cxn modelId="{16FDA373-15A3-4025-887B-1463BBA4C278}" type="presParOf" srcId="{4B4665CF-5CA0-451C-9F67-FA0C049ADA3A}" destId="{800F6C1E-43E1-4390-8077-F294795345CA}" srcOrd="1" destOrd="0" presId="urn:microsoft.com/office/officeart/2018/2/layout/IconCircleList"/>
    <dgm:cxn modelId="{83B88353-B8C1-4B35-85F7-63A76661CA60}" type="presParOf" srcId="{4B4665CF-5CA0-451C-9F67-FA0C049ADA3A}" destId="{8249F97F-6B54-4781-A0F3-F5829C6380BC}" srcOrd="2" destOrd="0" presId="urn:microsoft.com/office/officeart/2018/2/layout/IconCircleList"/>
    <dgm:cxn modelId="{0F1837FA-4476-4134-8546-5171B307E7A8}" type="presParOf" srcId="{4B4665CF-5CA0-451C-9F67-FA0C049ADA3A}" destId="{149B24B8-925E-4A6F-BD52-3B5333662974}" srcOrd="3" destOrd="0" presId="urn:microsoft.com/office/officeart/2018/2/layout/IconCircleList"/>
    <dgm:cxn modelId="{3DBCE288-9AB6-434B-83C5-B5F4C88F06C0}" type="presParOf" srcId="{621D6222-1094-420E-A388-3691AA00C821}" destId="{1127B0B3-9554-436A-9C81-2F56E40CDB12}" srcOrd="11" destOrd="0" presId="urn:microsoft.com/office/officeart/2018/2/layout/IconCircleList"/>
    <dgm:cxn modelId="{2A5849EF-CF7A-49F0-BE7C-4BDD29D7FB1C}" type="presParOf" srcId="{621D6222-1094-420E-A388-3691AA00C821}" destId="{4E6FE6F1-FFBF-4D81-ACBD-E104682C1883}" srcOrd="12" destOrd="0" presId="urn:microsoft.com/office/officeart/2018/2/layout/IconCircleList"/>
    <dgm:cxn modelId="{072DFE8C-C9E8-4558-B198-4CAE1C293955}" type="presParOf" srcId="{4E6FE6F1-FFBF-4D81-ACBD-E104682C1883}" destId="{355C4730-3F85-4C65-8E8E-4A9F41C3FC79}" srcOrd="0" destOrd="0" presId="urn:microsoft.com/office/officeart/2018/2/layout/IconCircleList"/>
    <dgm:cxn modelId="{0785338E-214A-4F4D-BC3B-4EFDEE813C29}" type="presParOf" srcId="{4E6FE6F1-FFBF-4D81-ACBD-E104682C1883}" destId="{08B2B7C5-0E2A-4120-9965-2C069BE6688D}" srcOrd="1" destOrd="0" presId="urn:microsoft.com/office/officeart/2018/2/layout/IconCircleList"/>
    <dgm:cxn modelId="{95F42408-BB91-4DDC-B452-379A3E706E8B}" type="presParOf" srcId="{4E6FE6F1-FFBF-4D81-ACBD-E104682C1883}" destId="{B74B9552-EF19-42E7-867C-0C58B3EC2F3E}" srcOrd="2" destOrd="0" presId="urn:microsoft.com/office/officeart/2018/2/layout/IconCircleList"/>
    <dgm:cxn modelId="{49DA6822-67DA-4994-887A-C4FEA5FB2792}" type="presParOf" srcId="{4E6FE6F1-FFBF-4D81-ACBD-E104682C1883}" destId="{CC3B230D-22CE-420A-863C-128750A4C53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B002EC-D27C-4819-8326-0B01DDB1F35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714F59-1295-41AA-8C72-FE5190A51F89}">
      <dgm:prSet/>
      <dgm:spPr/>
      <dgm:t>
        <a:bodyPr/>
        <a:lstStyle/>
        <a:p>
          <a:r>
            <a:rPr lang="en-US" b="1"/>
            <a:t>Autocratic leadership style</a:t>
          </a:r>
          <a:endParaRPr lang="en-US"/>
        </a:p>
      </dgm:t>
    </dgm:pt>
    <dgm:pt modelId="{75561C8C-7F8A-4BE7-91F1-B0689A0201D4}" type="parTrans" cxnId="{9463507E-1F8B-4A2E-98FC-1D100AFCBD90}">
      <dgm:prSet/>
      <dgm:spPr/>
      <dgm:t>
        <a:bodyPr/>
        <a:lstStyle/>
        <a:p>
          <a:endParaRPr lang="en-US"/>
        </a:p>
      </dgm:t>
    </dgm:pt>
    <dgm:pt modelId="{7C54EE7A-1C8A-4D3D-B00C-BEB6599EDAAB}" type="sibTrans" cxnId="{9463507E-1F8B-4A2E-98FC-1D100AFCBD90}">
      <dgm:prSet/>
      <dgm:spPr/>
      <dgm:t>
        <a:bodyPr/>
        <a:lstStyle/>
        <a:p>
          <a:endParaRPr lang="en-US"/>
        </a:p>
      </dgm:t>
    </dgm:pt>
    <dgm:pt modelId="{B821CFDC-DAED-4EBF-B0B9-10B6F23598E5}">
      <dgm:prSet/>
      <dgm:spPr/>
      <dgm:t>
        <a:bodyPr/>
        <a:lstStyle/>
        <a:p>
          <a:r>
            <a:rPr lang="en-US" b="1"/>
            <a:t>The Laissez Faire Leadership Style</a:t>
          </a:r>
          <a:endParaRPr lang="en-US"/>
        </a:p>
      </dgm:t>
    </dgm:pt>
    <dgm:pt modelId="{3753B7C1-D5D8-4649-8A09-64354565F2F7}" type="parTrans" cxnId="{BD6EF338-D366-43FE-9B59-26AA25348ED0}">
      <dgm:prSet/>
      <dgm:spPr/>
      <dgm:t>
        <a:bodyPr/>
        <a:lstStyle/>
        <a:p>
          <a:endParaRPr lang="en-US"/>
        </a:p>
      </dgm:t>
    </dgm:pt>
    <dgm:pt modelId="{9F36AE01-7DF6-4144-B34F-6AFD9CFB79FE}" type="sibTrans" cxnId="{BD6EF338-D366-43FE-9B59-26AA25348ED0}">
      <dgm:prSet/>
      <dgm:spPr/>
      <dgm:t>
        <a:bodyPr/>
        <a:lstStyle/>
        <a:p>
          <a:endParaRPr lang="en-US"/>
        </a:p>
      </dgm:t>
    </dgm:pt>
    <dgm:pt modelId="{7B7E62BA-2EEF-4003-87C8-AA2FD8790891}">
      <dgm:prSet/>
      <dgm:spPr/>
      <dgm:t>
        <a:bodyPr/>
        <a:lstStyle/>
        <a:p>
          <a:r>
            <a:rPr lang="en-US" b="1"/>
            <a:t>Democrative/Participative leadership style</a:t>
          </a:r>
          <a:endParaRPr lang="en-US"/>
        </a:p>
      </dgm:t>
    </dgm:pt>
    <dgm:pt modelId="{6D60F0AC-D68D-413B-9DA3-743F3D22FEB7}" type="parTrans" cxnId="{0CD1D26C-B223-445C-A9F5-0A8A44BC2644}">
      <dgm:prSet/>
      <dgm:spPr/>
      <dgm:t>
        <a:bodyPr/>
        <a:lstStyle/>
        <a:p>
          <a:endParaRPr lang="en-US"/>
        </a:p>
      </dgm:t>
    </dgm:pt>
    <dgm:pt modelId="{5F548ED5-B524-4D1F-92DF-23525E3E1084}" type="sibTrans" cxnId="{0CD1D26C-B223-445C-A9F5-0A8A44BC2644}">
      <dgm:prSet/>
      <dgm:spPr/>
      <dgm:t>
        <a:bodyPr/>
        <a:lstStyle/>
        <a:p>
          <a:endParaRPr lang="en-US"/>
        </a:p>
      </dgm:t>
    </dgm:pt>
    <dgm:pt modelId="{033C4103-0638-452C-A82F-A8EB17BBF19D}">
      <dgm:prSet/>
      <dgm:spPr/>
      <dgm:t>
        <a:bodyPr/>
        <a:lstStyle/>
        <a:p>
          <a:r>
            <a:rPr lang="en-US" b="1"/>
            <a:t>Bureaucratic leadership</a:t>
          </a:r>
          <a:endParaRPr lang="en-US"/>
        </a:p>
      </dgm:t>
    </dgm:pt>
    <dgm:pt modelId="{4A7AB3F9-1AF4-48A8-B036-390CBF9A35C5}" type="parTrans" cxnId="{0E8D2D0A-BA8F-4071-88D3-7E4E9319E538}">
      <dgm:prSet/>
      <dgm:spPr/>
      <dgm:t>
        <a:bodyPr/>
        <a:lstStyle/>
        <a:p>
          <a:endParaRPr lang="en-US"/>
        </a:p>
      </dgm:t>
    </dgm:pt>
    <dgm:pt modelId="{D37F4B1C-2995-43A7-A929-52203AA798A2}" type="sibTrans" cxnId="{0E8D2D0A-BA8F-4071-88D3-7E4E9319E538}">
      <dgm:prSet/>
      <dgm:spPr/>
      <dgm:t>
        <a:bodyPr/>
        <a:lstStyle/>
        <a:p>
          <a:endParaRPr lang="en-US"/>
        </a:p>
      </dgm:t>
    </dgm:pt>
    <dgm:pt modelId="{290BAF47-8A90-40EC-B1F0-33EF64BC0CF2}" type="pres">
      <dgm:prSet presAssocID="{C6B002EC-D27C-4819-8326-0B01DDB1F356}" presName="linear" presStyleCnt="0">
        <dgm:presLayoutVars>
          <dgm:dir/>
          <dgm:animLvl val="lvl"/>
          <dgm:resizeHandles val="exact"/>
        </dgm:presLayoutVars>
      </dgm:prSet>
      <dgm:spPr/>
    </dgm:pt>
    <dgm:pt modelId="{67DADC70-A668-4A86-BA33-AB2EF36919E6}" type="pres">
      <dgm:prSet presAssocID="{C8714F59-1295-41AA-8C72-FE5190A51F89}" presName="parentLin" presStyleCnt="0"/>
      <dgm:spPr/>
    </dgm:pt>
    <dgm:pt modelId="{6A1E01E2-FBFE-46B6-B7F7-7B7C69F4FB91}" type="pres">
      <dgm:prSet presAssocID="{C8714F59-1295-41AA-8C72-FE5190A51F89}" presName="parentLeftMargin" presStyleLbl="node1" presStyleIdx="0" presStyleCnt="4"/>
      <dgm:spPr/>
    </dgm:pt>
    <dgm:pt modelId="{6700110D-0780-4170-A557-12CA0A7740CC}" type="pres">
      <dgm:prSet presAssocID="{C8714F59-1295-41AA-8C72-FE5190A51F8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C16C1A-5556-4709-837C-9E37439FCD42}" type="pres">
      <dgm:prSet presAssocID="{C8714F59-1295-41AA-8C72-FE5190A51F89}" presName="negativeSpace" presStyleCnt="0"/>
      <dgm:spPr/>
    </dgm:pt>
    <dgm:pt modelId="{522C962C-D541-42EA-835F-866E8EBA6ADB}" type="pres">
      <dgm:prSet presAssocID="{C8714F59-1295-41AA-8C72-FE5190A51F89}" presName="childText" presStyleLbl="conFgAcc1" presStyleIdx="0" presStyleCnt="4">
        <dgm:presLayoutVars>
          <dgm:bulletEnabled val="1"/>
        </dgm:presLayoutVars>
      </dgm:prSet>
      <dgm:spPr/>
    </dgm:pt>
    <dgm:pt modelId="{236B4AEC-A396-447F-BE6C-53F63831C266}" type="pres">
      <dgm:prSet presAssocID="{7C54EE7A-1C8A-4D3D-B00C-BEB6599EDAAB}" presName="spaceBetweenRectangles" presStyleCnt="0"/>
      <dgm:spPr/>
    </dgm:pt>
    <dgm:pt modelId="{C8E68873-C220-49FB-B6C5-5025D8AF4649}" type="pres">
      <dgm:prSet presAssocID="{B821CFDC-DAED-4EBF-B0B9-10B6F23598E5}" presName="parentLin" presStyleCnt="0"/>
      <dgm:spPr/>
    </dgm:pt>
    <dgm:pt modelId="{62DDE611-984F-4B06-84A3-43828B1B0EE5}" type="pres">
      <dgm:prSet presAssocID="{B821CFDC-DAED-4EBF-B0B9-10B6F23598E5}" presName="parentLeftMargin" presStyleLbl="node1" presStyleIdx="0" presStyleCnt="4"/>
      <dgm:spPr/>
    </dgm:pt>
    <dgm:pt modelId="{4D04F0BF-C3E9-43D5-B451-2103F09CE879}" type="pres">
      <dgm:prSet presAssocID="{B821CFDC-DAED-4EBF-B0B9-10B6F23598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075DD8C-3040-49EC-BFDC-605B8428F47C}" type="pres">
      <dgm:prSet presAssocID="{B821CFDC-DAED-4EBF-B0B9-10B6F23598E5}" presName="negativeSpace" presStyleCnt="0"/>
      <dgm:spPr/>
    </dgm:pt>
    <dgm:pt modelId="{39898EAC-1840-4DC5-9AF4-892AB2033CE3}" type="pres">
      <dgm:prSet presAssocID="{B821CFDC-DAED-4EBF-B0B9-10B6F23598E5}" presName="childText" presStyleLbl="conFgAcc1" presStyleIdx="1" presStyleCnt="4">
        <dgm:presLayoutVars>
          <dgm:bulletEnabled val="1"/>
        </dgm:presLayoutVars>
      </dgm:prSet>
      <dgm:spPr/>
    </dgm:pt>
    <dgm:pt modelId="{C70A7C27-A1EA-423E-BC34-0253DC6D8467}" type="pres">
      <dgm:prSet presAssocID="{9F36AE01-7DF6-4144-B34F-6AFD9CFB79FE}" presName="spaceBetweenRectangles" presStyleCnt="0"/>
      <dgm:spPr/>
    </dgm:pt>
    <dgm:pt modelId="{EAF05564-FFBE-484B-86FA-94A0B7A2801E}" type="pres">
      <dgm:prSet presAssocID="{7B7E62BA-2EEF-4003-87C8-AA2FD8790891}" presName="parentLin" presStyleCnt="0"/>
      <dgm:spPr/>
    </dgm:pt>
    <dgm:pt modelId="{0B886328-9086-4C14-8D4E-5D4BA69B6E4E}" type="pres">
      <dgm:prSet presAssocID="{7B7E62BA-2EEF-4003-87C8-AA2FD8790891}" presName="parentLeftMargin" presStyleLbl="node1" presStyleIdx="1" presStyleCnt="4"/>
      <dgm:spPr/>
    </dgm:pt>
    <dgm:pt modelId="{E3EFB279-6752-470B-9885-356C1E645D34}" type="pres">
      <dgm:prSet presAssocID="{7B7E62BA-2EEF-4003-87C8-AA2FD87908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3B6AED9-550C-4787-8531-2B0886472FB7}" type="pres">
      <dgm:prSet presAssocID="{7B7E62BA-2EEF-4003-87C8-AA2FD8790891}" presName="negativeSpace" presStyleCnt="0"/>
      <dgm:spPr/>
    </dgm:pt>
    <dgm:pt modelId="{D05F9A86-BED3-44F0-96F9-06FC9ACEB8F1}" type="pres">
      <dgm:prSet presAssocID="{7B7E62BA-2EEF-4003-87C8-AA2FD8790891}" presName="childText" presStyleLbl="conFgAcc1" presStyleIdx="2" presStyleCnt="4">
        <dgm:presLayoutVars>
          <dgm:bulletEnabled val="1"/>
        </dgm:presLayoutVars>
      </dgm:prSet>
      <dgm:spPr/>
    </dgm:pt>
    <dgm:pt modelId="{5D80B5AF-D49F-45B0-8B6B-FCA77E8EF9C6}" type="pres">
      <dgm:prSet presAssocID="{5F548ED5-B524-4D1F-92DF-23525E3E1084}" presName="spaceBetweenRectangles" presStyleCnt="0"/>
      <dgm:spPr/>
    </dgm:pt>
    <dgm:pt modelId="{2C00F21C-E52E-408A-A2AA-0FAF107E95C9}" type="pres">
      <dgm:prSet presAssocID="{033C4103-0638-452C-A82F-A8EB17BBF19D}" presName="parentLin" presStyleCnt="0"/>
      <dgm:spPr/>
    </dgm:pt>
    <dgm:pt modelId="{B084678C-92A6-44AC-83F3-CCDDDB30F06F}" type="pres">
      <dgm:prSet presAssocID="{033C4103-0638-452C-A82F-A8EB17BBF19D}" presName="parentLeftMargin" presStyleLbl="node1" presStyleIdx="2" presStyleCnt="4"/>
      <dgm:spPr/>
    </dgm:pt>
    <dgm:pt modelId="{B30A305F-829E-4901-8C35-BEEC43F248FD}" type="pres">
      <dgm:prSet presAssocID="{033C4103-0638-452C-A82F-A8EB17BBF19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D7A5053-CA08-465E-B9B9-62732A0A264F}" type="pres">
      <dgm:prSet presAssocID="{033C4103-0638-452C-A82F-A8EB17BBF19D}" presName="negativeSpace" presStyleCnt="0"/>
      <dgm:spPr/>
    </dgm:pt>
    <dgm:pt modelId="{FDD5E39D-2D90-410B-BA64-51C3BF7E34A9}" type="pres">
      <dgm:prSet presAssocID="{033C4103-0638-452C-A82F-A8EB17BBF19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E8D2D0A-BA8F-4071-88D3-7E4E9319E538}" srcId="{C6B002EC-D27C-4819-8326-0B01DDB1F356}" destId="{033C4103-0638-452C-A82F-A8EB17BBF19D}" srcOrd="3" destOrd="0" parTransId="{4A7AB3F9-1AF4-48A8-B036-390CBF9A35C5}" sibTransId="{D37F4B1C-2995-43A7-A929-52203AA798A2}"/>
    <dgm:cxn modelId="{02CD1825-5208-4A5B-B3AC-89739ADEFDAE}" type="presOf" srcId="{7B7E62BA-2EEF-4003-87C8-AA2FD8790891}" destId="{E3EFB279-6752-470B-9885-356C1E645D34}" srcOrd="1" destOrd="0" presId="urn:microsoft.com/office/officeart/2005/8/layout/list1"/>
    <dgm:cxn modelId="{AD2DF828-A4A2-484C-8DFD-FB7F13AE5DB3}" type="presOf" srcId="{B821CFDC-DAED-4EBF-B0B9-10B6F23598E5}" destId="{62DDE611-984F-4B06-84A3-43828B1B0EE5}" srcOrd="0" destOrd="0" presId="urn:microsoft.com/office/officeart/2005/8/layout/list1"/>
    <dgm:cxn modelId="{EF008F30-49E6-41FB-AD85-A00F8856E63F}" type="presOf" srcId="{7B7E62BA-2EEF-4003-87C8-AA2FD8790891}" destId="{0B886328-9086-4C14-8D4E-5D4BA69B6E4E}" srcOrd="0" destOrd="0" presId="urn:microsoft.com/office/officeart/2005/8/layout/list1"/>
    <dgm:cxn modelId="{BD6EF338-D366-43FE-9B59-26AA25348ED0}" srcId="{C6B002EC-D27C-4819-8326-0B01DDB1F356}" destId="{B821CFDC-DAED-4EBF-B0B9-10B6F23598E5}" srcOrd="1" destOrd="0" parTransId="{3753B7C1-D5D8-4649-8A09-64354565F2F7}" sibTransId="{9F36AE01-7DF6-4144-B34F-6AFD9CFB79FE}"/>
    <dgm:cxn modelId="{0CD1D26C-B223-445C-A9F5-0A8A44BC2644}" srcId="{C6B002EC-D27C-4819-8326-0B01DDB1F356}" destId="{7B7E62BA-2EEF-4003-87C8-AA2FD8790891}" srcOrd="2" destOrd="0" parTransId="{6D60F0AC-D68D-413B-9DA3-743F3D22FEB7}" sibTransId="{5F548ED5-B524-4D1F-92DF-23525E3E1084}"/>
    <dgm:cxn modelId="{58429452-1099-4EF2-A87C-EF559AC1F3BB}" type="presOf" srcId="{033C4103-0638-452C-A82F-A8EB17BBF19D}" destId="{B084678C-92A6-44AC-83F3-CCDDDB30F06F}" srcOrd="0" destOrd="0" presId="urn:microsoft.com/office/officeart/2005/8/layout/list1"/>
    <dgm:cxn modelId="{92029C7C-1DF7-499F-AF74-D4FB1665F4D5}" type="presOf" srcId="{C8714F59-1295-41AA-8C72-FE5190A51F89}" destId="{6A1E01E2-FBFE-46B6-B7F7-7B7C69F4FB91}" srcOrd="0" destOrd="0" presId="urn:microsoft.com/office/officeart/2005/8/layout/list1"/>
    <dgm:cxn modelId="{9463507E-1F8B-4A2E-98FC-1D100AFCBD90}" srcId="{C6B002EC-D27C-4819-8326-0B01DDB1F356}" destId="{C8714F59-1295-41AA-8C72-FE5190A51F89}" srcOrd="0" destOrd="0" parTransId="{75561C8C-7F8A-4BE7-91F1-B0689A0201D4}" sibTransId="{7C54EE7A-1C8A-4D3D-B00C-BEB6599EDAAB}"/>
    <dgm:cxn modelId="{0277B67E-E8E6-42D9-81CD-A9DE34391864}" type="presOf" srcId="{B821CFDC-DAED-4EBF-B0B9-10B6F23598E5}" destId="{4D04F0BF-C3E9-43D5-B451-2103F09CE879}" srcOrd="1" destOrd="0" presId="urn:microsoft.com/office/officeart/2005/8/layout/list1"/>
    <dgm:cxn modelId="{059731A9-4407-48B3-8DF2-8CD4090FEDC3}" type="presOf" srcId="{C6B002EC-D27C-4819-8326-0B01DDB1F356}" destId="{290BAF47-8A90-40EC-B1F0-33EF64BC0CF2}" srcOrd="0" destOrd="0" presId="urn:microsoft.com/office/officeart/2005/8/layout/list1"/>
    <dgm:cxn modelId="{881CF1B3-9968-449A-9E9E-10DE978B2577}" type="presOf" srcId="{C8714F59-1295-41AA-8C72-FE5190A51F89}" destId="{6700110D-0780-4170-A557-12CA0A7740CC}" srcOrd="1" destOrd="0" presId="urn:microsoft.com/office/officeart/2005/8/layout/list1"/>
    <dgm:cxn modelId="{3A3824B6-F155-40B9-BF0B-44C87C4DEE46}" type="presOf" srcId="{033C4103-0638-452C-A82F-A8EB17BBF19D}" destId="{B30A305F-829E-4901-8C35-BEEC43F248FD}" srcOrd="1" destOrd="0" presId="urn:microsoft.com/office/officeart/2005/8/layout/list1"/>
    <dgm:cxn modelId="{BB8BE3B4-8CCC-4142-B217-69DB64820A87}" type="presParOf" srcId="{290BAF47-8A90-40EC-B1F0-33EF64BC0CF2}" destId="{67DADC70-A668-4A86-BA33-AB2EF36919E6}" srcOrd="0" destOrd="0" presId="urn:microsoft.com/office/officeart/2005/8/layout/list1"/>
    <dgm:cxn modelId="{52539DDA-FD23-4B12-ABD4-0FFCE25CA809}" type="presParOf" srcId="{67DADC70-A668-4A86-BA33-AB2EF36919E6}" destId="{6A1E01E2-FBFE-46B6-B7F7-7B7C69F4FB91}" srcOrd="0" destOrd="0" presId="urn:microsoft.com/office/officeart/2005/8/layout/list1"/>
    <dgm:cxn modelId="{91F816DC-2177-4228-90D5-D66DA7D7184B}" type="presParOf" srcId="{67DADC70-A668-4A86-BA33-AB2EF36919E6}" destId="{6700110D-0780-4170-A557-12CA0A7740CC}" srcOrd="1" destOrd="0" presId="urn:microsoft.com/office/officeart/2005/8/layout/list1"/>
    <dgm:cxn modelId="{8F790618-D80D-4701-AC7C-DBA2E019B40B}" type="presParOf" srcId="{290BAF47-8A90-40EC-B1F0-33EF64BC0CF2}" destId="{BFC16C1A-5556-4709-837C-9E37439FCD42}" srcOrd="1" destOrd="0" presId="urn:microsoft.com/office/officeart/2005/8/layout/list1"/>
    <dgm:cxn modelId="{9CAD78FB-8DC7-4EB6-941E-D0412174E7B0}" type="presParOf" srcId="{290BAF47-8A90-40EC-B1F0-33EF64BC0CF2}" destId="{522C962C-D541-42EA-835F-866E8EBA6ADB}" srcOrd="2" destOrd="0" presId="urn:microsoft.com/office/officeart/2005/8/layout/list1"/>
    <dgm:cxn modelId="{AC780C4D-F140-4397-937D-8F3FC41D473F}" type="presParOf" srcId="{290BAF47-8A90-40EC-B1F0-33EF64BC0CF2}" destId="{236B4AEC-A396-447F-BE6C-53F63831C266}" srcOrd="3" destOrd="0" presId="urn:microsoft.com/office/officeart/2005/8/layout/list1"/>
    <dgm:cxn modelId="{3B4E6ECB-555A-4BA7-82B6-60D7047089D3}" type="presParOf" srcId="{290BAF47-8A90-40EC-B1F0-33EF64BC0CF2}" destId="{C8E68873-C220-49FB-B6C5-5025D8AF4649}" srcOrd="4" destOrd="0" presId="urn:microsoft.com/office/officeart/2005/8/layout/list1"/>
    <dgm:cxn modelId="{9AD620ED-A069-4BDF-9C25-F5AA0000111B}" type="presParOf" srcId="{C8E68873-C220-49FB-B6C5-5025D8AF4649}" destId="{62DDE611-984F-4B06-84A3-43828B1B0EE5}" srcOrd="0" destOrd="0" presId="urn:microsoft.com/office/officeart/2005/8/layout/list1"/>
    <dgm:cxn modelId="{BB7ABDD3-7F7F-44FE-A710-952DF53D3912}" type="presParOf" srcId="{C8E68873-C220-49FB-B6C5-5025D8AF4649}" destId="{4D04F0BF-C3E9-43D5-B451-2103F09CE879}" srcOrd="1" destOrd="0" presId="urn:microsoft.com/office/officeart/2005/8/layout/list1"/>
    <dgm:cxn modelId="{DC1718F1-9F3C-43B1-8E77-0F78EA72AC59}" type="presParOf" srcId="{290BAF47-8A90-40EC-B1F0-33EF64BC0CF2}" destId="{6075DD8C-3040-49EC-BFDC-605B8428F47C}" srcOrd="5" destOrd="0" presId="urn:microsoft.com/office/officeart/2005/8/layout/list1"/>
    <dgm:cxn modelId="{433D3D33-B37D-41BA-A260-85A7A3177104}" type="presParOf" srcId="{290BAF47-8A90-40EC-B1F0-33EF64BC0CF2}" destId="{39898EAC-1840-4DC5-9AF4-892AB2033CE3}" srcOrd="6" destOrd="0" presId="urn:microsoft.com/office/officeart/2005/8/layout/list1"/>
    <dgm:cxn modelId="{3115106B-BA10-444B-B4F8-EF6F21937770}" type="presParOf" srcId="{290BAF47-8A90-40EC-B1F0-33EF64BC0CF2}" destId="{C70A7C27-A1EA-423E-BC34-0253DC6D8467}" srcOrd="7" destOrd="0" presId="urn:microsoft.com/office/officeart/2005/8/layout/list1"/>
    <dgm:cxn modelId="{CD7D740C-8114-4D93-BA80-9C22E48F1516}" type="presParOf" srcId="{290BAF47-8A90-40EC-B1F0-33EF64BC0CF2}" destId="{EAF05564-FFBE-484B-86FA-94A0B7A2801E}" srcOrd="8" destOrd="0" presId="urn:microsoft.com/office/officeart/2005/8/layout/list1"/>
    <dgm:cxn modelId="{AF7C0EEF-29CF-4A27-A5F1-1D170D2CF655}" type="presParOf" srcId="{EAF05564-FFBE-484B-86FA-94A0B7A2801E}" destId="{0B886328-9086-4C14-8D4E-5D4BA69B6E4E}" srcOrd="0" destOrd="0" presId="urn:microsoft.com/office/officeart/2005/8/layout/list1"/>
    <dgm:cxn modelId="{06683388-34A7-490B-BD7B-7DD239EE58BC}" type="presParOf" srcId="{EAF05564-FFBE-484B-86FA-94A0B7A2801E}" destId="{E3EFB279-6752-470B-9885-356C1E645D34}" srcOrd="1" destOrd="0" presId="urn:microsoft.com/office/officeart/2005/8/layout/list1"/>
    <dgm:cxn modelId="{9262BE00-BC13-4414-8FA8-8FE8B8637398}" type="presParOf" srcId="{290BAF47-8A90-40EC-B1F0-33EF64BC0CF2}" destId="{A3B6AED9-550C-4787-8531-2B0886472FB7}" srcOrd="9" destOrd="0" presId="urn:microsoft.com/office/officeart/2005/8/layout/list1"/>
    <dgm:cxn modelId="{D34B6AC0-0817-4477-B8E1-5B31EDF70203}" type="presParOf" srcId="{290BAF47-8A90-40EC-B1F0-33EF64BC0CF2}" destId="{D05F9A86-BED3-44F0-96F9-06FC9ACEB8F1}" srcOrd="10" destOrd="0" presId="urn:microsoft.com/office/officeart/2005/8/layout/list1"/>
    <dgm:cxn modelId="{C2EDB69C-1F4F-4E41-8F5C-8E70C0BD3DC6}" type="presParOf" srcId="{290BAF47-8A90-40EC-B1F0-33EF64BC0CF2}" destId="{5D80B5AF-D49F-45B0-8B6B-FCA77E8EF9C6}" srcOrd="11" destOrd="0" presId="urn:microsoft.com/office/officeart/2005/8/layout/list1"/>
    <dgm:cxn modelId="{EFCD79D5-49AD-4FA0-98DE-E50671A171C3}" type="presParOf" srcId="{290BAF47-8A90-40EC-B1F0-33EF64BC0CF2}" destId="{2C00F21C-E52E-408A-A2AA-0FAF107E95C9}" srcOrd="12" destOrd="0" presId="urn:microsoft.com/office/officeart/2005/8/layout/list1"/>
    <dgm:cxn modelId="{FE820354-80E0-4995-ACF6-CE60F2046D83}" type="presParOf" srcId="{2C00F21C-E52E-408A-A2AA-0FAF107E95C9}" destId="{B084678C-92A6-44AC-83F3-CCDDDB30F06F}" srcOrd="0" destOrd="0" presId="urn:microsoft.com/office/officeart/2005/8/layout/list1"/>
    <dgm:cxn modelId="{6EA5A9A0-45FF-4291-A43E-FD0F7F986BDC}" type="presParOf" srcId="{2C00F21C-E52E-408A-A2AA-0FAF107E95C9}" destId="{B30A305F-829E-4901-8C35-BEEC43F248FD}" srcOrd="1" destOrd="0" presId="urn:microsoft.com/office/officeart/2005/8/layout/list1"/>
    <dgm:cxn modelId="{86C1432E-794A-42DB-B66A-DE31E01E5962}" type="presParOf" srcId="{290BAF47-8A90-40EC-B1F0-33EF64BC0CF2}" destId="{6D7A5053-CA08-465E-B9B9-62732A0A264F}" srcOrd="13" destOrd="0" presId="urn:microsoft.com/office/officeart/2005/8/layout/list1"/>
    <dgm:cxn modelId="{18F3F673-1867-4742-B2B7-52DD7B37B6E4}" type="presParOf" srcId="{290BAF47-8A90-40EC-B1F0-33EF64BC0CF2}" destId="{FDD5E39D-2D90-410B-BA64-51C3BF7E34A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66FD83-D3A5-4C42-AA1C-36191A55E5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AE5724B-93EA-446C-8C47-82FDE68DE9FF}">
      <dgm:prSet/>
      <dgm:spPr/>
      <dgm:t>
        <a:bodyPr/>
        <a:lstStyle/>
        <a:p>
          <a:r>
            <a:rPr lang="en-US" b="1" dirty="0"/>
            <a:t>Autocratic leadership style: </a:t>
          </a:r>
          <a:r>
            <a:rPr lang="en-US" dirty="0"/>
            <a:t>Complete command over their team/employee</a:t>
          </a:r>
        </a:p>
      </dgm:t>
    </dgm:pt>
    <dgm:pt modelId="{8C889075-CAE3-4F2D-A0B5-5D3D071C47BE}" type="parTrans" cxnId="{07F63AF7-6767-4C75-9C58-0C4381BAE729}">
      <dgm:prSet/>
      <dgm:spPr/>
      <dgm:t>
        <a:bodyPr/>
        <a:lstStyle/>
        <a:p>
          <a:endParaRPr lang="en-US"/>
        </a:p>
      </dgm:t>
    </dgm:pt>
    <dgm:pt modelId="{95406B07-A601-4B67-BC56-B2DBAC38F2B1}" type="sibTrans" cxnId="{07F63AF7-6767-4C75-9C58-0C4381BAE729}">
      <dgm:prSet/>
      <dgm:spPr/>
      <dgm:t>
        <a:bodyPr/>
        <a:lstStyle/>
        <a:p>
          <a:endParaRPr lang="en-US"/>
        </a:p>
      </dgm:t>
    </dgm:pt>
    <dgm:pt modelId="{0E2B6D62-FE7D-4497-AE4F-AFD44B873669}">
      <dgm:prSet/>
      <dgm:spPr/>
      <dgm:t>
        <a:bodyPr/>
        <a:lstStyle/>
        <a:p>
          <a:r>
            <a:rPr lang="en-US" b="1" dirty="0"/>
            <a:t>The Laissez Faire Leadership Style:</a:t>
          </a:r>
          <a:r>
            <a:rPr lang="en-US" dirty="0"/>
            <a:t> leader totally trusts their employees/team to perform the job themselves.</a:t>
          </a:r>
        </a:p>
      </dgm:t>
    </dgm:pt>
    <dgm:pt modelId="{06CD65A3-A98C-4645-8037-EFAEB9B299E4}" type="parTrans" cxnId="{0E178A06-2A56-4397-92A7-EB21FCA672CE}">
      <dgm:prSet/>
      <dgm:spPr/>
      <dgm:t>
        <a:bodyPr/>
        <a:lstStyle/>
        <a:p>
          <a:endParaRPr lang="en-US"/>
        </a:p>
      </dgm:t>
    </dgm:pt>
    <dgm:pt modelId="{9F8846B5-CE91-422F-B306-5D5E9AD83E00}" type="sibTrans" cxnId="{0E178A06-2A56-4397-92A7-EB21FCA672CE}">
      <dgm:prSet/>
      <dgm:spPr/>
      <dgm:t>
        <a:bodyPr/>
        <a:lstStyle/>
        <a:p>
          <a:endParaRPr lang="en-US"/>
        </a:p>
      </dgm:t>
    </dgm:pt>
    <dgm:pt modelId="{28C2D0AB-4225-486A-8E24-73BB520947BE}">
      <dgm:prSet/>
      <dgm:spPr/>
      <dgm:t>
        <a:bodyPr/>
        <a:lstStyle/>
        <a:p>
          <a:r>
            <a:rPr lang="en-US" b="1" dirty="0">
              <a:latin typeface="Calibri Light" panose="020F0302020204030204"/>
            </a:rPr>
            <a:t>Democrative</a:t>
          </a:r>
          <a:r>
            <a:rPr lang="en-US" b="1" dirty="0"/>
            <a:t>/Participative leadership style: </a:t>
          </a:r>
          <a:r>
            <a:rPr lang="en-US" dirty="0"/>
            <a:t>The leaders invite and encourage the team members to play an important role in decision-making process, though the ultimate decision-making power rests with the leader. </a:t>
          </a:r>
        </a:p>
      </dgm:t>
    </dgm:pt>
    <dgm:pt modelId="{CC0D31F2-2D32-4253-8D60-FD4CE66EEFC6}" type="parTrans" cxnId="{24D4A44C-F295-4FF9-A8D1-F0F8395F8892}">
      <dgm:prSet/>
      <dgm:spPr/>
      <dgm:t>
        <a:bodyPr/>
        <a:lstStyle/>
        <a:p>
          <a:endParaRPr lang="en-US"/>
        </a:p>
      </dgm:t>
    </dgm:pt>
    <dgm:pt modelId="{435BF9C3-D7BD-4213-B229-CBFC1CA701B4}" type="sibTrans" cxnId="{24D4A44C-F295-4FF9-A8D1-F0F8395F8892}">
      <dgm:prSet/>
      <dgm:spPr/>
      <dgm:t>
        <a:bodyPr/>
        <a:lstStyle/>
        <a:p>
          <a:endParaRPr lang="en-US"/>
        </a:p>
      </dgm:t>
    </dgm:pt>
    <dgm:pt modelId="{79E757D2-83BC-4445-91A0-BE6F56C1F013}">
      <dgm:prSet/>
      <dgm:spPr/>
      <dgm:t>
        <a:bodyPr/>
        <a:lstStyle/>
        <a:p>
          <a:r>
            <a:rPr lang="en-US" b="1" dirty="0"/>
            <a:t>Bureaucratic leadership:</a:t>
          </a:r>
          <a:r>
            <a:rPr lang="en-US" dirty="0"/>
            <a:t> Here the leaders strictly adhere to the organizational rules and policies. Also, they make sure that the employees/team also strictly follows the rules and procedures.</a:t>
          </a:r>
        </a:p>
      </dgm:t>
    </dgm:pt>
    <dgm:pt modelId="{E50DF0D6-2CFE-4F0C-A1E8-9DED3574992B}" type="parTrans" cxnId="{20B2A9A4-A694-423D-9302-1769EA4CD8D2}">
      <dgm:prSet/>
      <dgm:spPr/>
      <dgm:t>
        <a:bodyPr/>
        <a:lstStyle/>
        <a:p>
          <a:endParaRPr lang="en-US"/>
        </a:p>
      </dgm:t>
    </dgm:pt>
    <dgm:pt modelId="{A232E0C7-3BCD-4B6D-883F-B04CAAA5E8E1}" type="sibTrans" cxnId="{20B2A9A4-A694-423D-9302-1769EA4CD8D2}">
      <dgm:prSet/>
      <dgm:spPr/>
      <dgm:t>
        <a:bodyPr/>
        <a:lstStyle/>
        <a:p>
          <a:endParaRPr lang="en-US"/>
        </a:p>
      </dgm:t>
    </dgm:pt>
    <dgm:pt modelId="{EC5F87F8-25C5-400E-8CED-CE7C1FBF2262}" type="pres">
      <dgm:prSet presAssocID="{6C66FD83-D3A5-4C42-AA1C-36191A55E5BA}" presName="linear" presStyleCnt="0">
        <dgm:presLayoutVars>
          <dgm:animLvl val="lvl"/>
          <dgm:resizeHandles val="exact"/>
        </dgm:presLayoutVars>
      </dgm:prSet>
      <dgm:spPr/>
    </dgm:pt>
    <dgm:pt modelId="{8B7542CC-E4C9-40CE-8201-840A2CC950F9}" type="pres">
      <dgm:prSet presAssocID="{8AE5724B-93EA-446C-8C47-82FDE68DE9F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F794B3E-5D9A-4A79-BEE7-20C04EAE75C7}" type="pres">
      <dgm:prSet presAssocID="{95406B07-A601-4B67-BC56-B2DBAC38F2B1}" presName="spacer" presStyleCnt="0"/>
      <dgm:spPr/>
    </dgm:pt>
    <dgm:pt modelId="{D0E7B957-E00A-4D23-B252-CEAE940AD411}" type="pres">
      <dgm:prSet presAssocID="{0E2B6D62-FE7D-4497-AE4F-AFD44B8736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78D1A0E-97C0-4412-ABC5-4D51D7895EE7}" type="pres">
      <dgm:prSet presAssocID="{9F8846B5-CE91-422F-B306-5D5E9AD83E00}" presName="spacer" presStyleCnt="0"/>
      <dgm:spPr/>
    </dgm:pt>
    <dgm:pt modelId="{817FCFAB-9821-4614-AAAD-D1C1A3809508}" type="pres">
      <dgm:prSet presAssocID="{28C2D0AB-4225-486A-8E24-73BB520947B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371C0F8-574D-474E-9B73-5CE01B1B854C}" type="pres">
      <dgm:prSet presAssocID="{435BF9C3-D7BD-4213-B229-CBFC1CA701B4}" presName="spacer" presStyleCnt="0"/>
      <dgm:spPr/>
    </dgm:pt>
    <dgm:pt modelId="{16797C65-C707-4ECA-A069-D4A258367941}" type="pres">
      <dgm:prSet presAssocID="{79E757D2-83BC-4445-91A0-BE6F56C1F01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D0C4601-5F88-4C8D-B29D-B262A009BD0D}" type="presOf" srcId="{79E757D2-83BC-4445-91A0-BE6F56C1F013}" destId="{16797C65-C707-4ECA-A069-D4A258367941}" srcOrd="0" destOrd="0" presId="urn:microsoft.com/office/officeart/2005/8/layout/vList2"/>
    <dgm:cxn modelId="{0E178A06-2A56-4397-92A7-EB21FCA672CE}" srcId="{6C66FD83-D3A5-4C42-AA1C-36191A55E5BA}" destId="{0E2B6D62-FE7D-4497-AE4F-AFD44B873669}" srcOrd="1" destOrd="0" parTransId="{06CD65A3-A98C-4645-8037-EFAEB9B299E4}" sibTransId="{9F8846B5-CE91-422F-B306-5D5E9AD83E00}"/>
    <dgm:cxn modelId="{2208A312-105C-45C2-9658-C3558B4041E9}" type="presOf" srcId="{0E2B6D62-FE7D-4497-AE4F-AFD44B873669}" destId="{D0E7B957-E00A-4D23-B252-CEAE940AD411}" srcOrd="0" destOrd="0" presId="urn:microsoft.com/office/officeart/2005/8/layout/vList2"/>
    <dgm:cxn modelId="{24D4A44C-F295-4FF9-A8D1-F0F8395F8892}" srcId="{6C66FD83-D3A5-4C42-AA1C-36191A55E5BA}" destId="{28C2D0AB-4225-486A-8E24-73BB520947BE}" srcOrd="2" destOrd="0" parTransId="{CC0D31F2-2D32-4253-8D60-FD4CE66EEFC6}" sibTransId="{435BF9C3-D7BD-4213-B229-CBFC1CA701B4}"/>
    <dgm:cxn modelId="{5E59E7A0-24A8-406F-A488-F7B8609E4993}" type="presOf" srcId="{6C66FD83-D3A5-4C42-AA1C-36191A55E5BA}" destId="{EC5F87F8-25C5-400E-8CED-CE7C1FBF2262}" srcOrd="0" destOrd="0" presId="urn:microsoft.com/office/officeart/2005/8/layout/vList2"/>
    <dgm:cxn modelId="{20B2A9A4-A694-423D-9302-1769EA4CD8D2}" srcId="{6C66FD83-D3A5-4C42-AA1C-36191A55E5BA}" destId="{79E757D2-83BC-4445-91A0-BE6F56C1F013}" srcOrd="3" destOrd="0" parTransId="{E50DF0D6-2CFE-4F0C-A1E8-9DED3574992B}" sibTransId="{A232E0C7-3BCD-4B6D-883F-B04CAAA5E8E1}"/>
    <dgm:cxn modelId="{1C3869AB-ADE4-4C30-91AC-9966A634BAE2}" type="presOf" srcId="{8AE5724B-93EA-446C-8C47-82FDE68DE9FF}" destId="{8B7542CC-E4C9-40CE-8201-840A2CC950F9}" srcOrd="0" destOrd="0" presId="urn:microsoft.com/office/officeart/2005/8/layout/vList2"/>
    <dgm:cxn modelId="{BE6C44E8-826E-46C1-8EA3-BA2934E3139C}" type="presOf" srcId="{28C2D0AB-4225-486A-8E24-73BB520947BE}" destId="{817FCFAB-9821-4614-AAAD-D1C1A3809508}" srcOrd="0" destOrd="0" presId="urn:microsoft.com/office/officeart/2005/8/layout/vList2"/>
    <dgm:cxn modelId="{07F63AF7-6767-4C75-9C58-0C4381BAE729}" srcId="{6C66FD83-D3A5-4C42-AA1C-36191A55E5BA}" destId="{8AE5724B-93EA-446C-8C47-82FDE68DE9FF}" srcOrd="0" destOrd="0" parTransId="{8C889075-CAE3-4F2D-A0B5-5D3D071C47BE}" sibTransId="{95406B07-A601-4B67-BC56-B2DBAC38F2B1}"/>
    <dgm:cxn modelId="{9B45879C-3878-4B53-809E-821A32815358}" type="presParOf" srcId="{EC5F87F8-25C5-400E-8CED-CE7C1FBF2262}" destId="{8B7542CC-E4C9-40CE-8201-840A2CC950F9}" srcOrd="0" destOrd="0" presId="urn:microsoft.com/office/officeart/2005/8/layout/vList2"/>
    <dgm:cxn modelId="{95ECEE34-ADC1-465B-A0DC-71C5CF590A3C}" type="presParOf" srcId="{EC5F87F8-25C5-400E-8CED-CE7C1FBF2262}" destId="{7F794B3E-5D9A-4A79-BEE7-20C04EAE75C7}" srcOrd="1" destOrd="0" presId="urn:microsoft.com/office/officeart/2005/8/layout/vList2"/>
    <dgm:cxn modelId="{79946CDF-9D8B-4EF1-B9D7-715FCCC3C2D8}" type="presParOf" srcId="{EC5F87F8-25C5-400E-8CED-CE7C1FBF2262}" destId="{D0E7B957-E00A-4D23-B252-CEAE940AD411}" srcOrd="2" destOrd="0" presId="urn:microsoft.com/office/officeart/2005/8/layout/vList2"/>
    <dgm:cxn modelId="{44A59F2B-6CAE-4ED3-8F5A-9CAA744E3C07}" type="presParOf" srcId="{EC5F87F8-25C5-400E-8CED-CE7C1FBF2262}" destId="{778D1A0E-97C0-4412-ABC5-4D51D7895EE7}" srcOrd="3" destOrd="0" presId="urn:microsoft.com/office/officeart/2005/8/layout/vList2"/>
    <dgm:cxn modelId="{7F124775-3740-4DD3-8CDF-B921CE945612}" type="presParOf" srcId="{EC5F87F8-25C5-400E-8CED-CE7C1FBF2262}" destId="{817FCFAB-9821-4614-AAAD-D1C1A3809508}" srcOrd="4" destOrd="0" presId="urn:microsoft.com/office/officeart/2005/8/layout/vList2"/>
    <dgm:cxn modelId="{8970C35A-C81B-4634-9725-0B57643E9A04}" type="presParOf" srcId="{EC5F87F8-25C5-400E-8CED-CE7C1FBF2262}" destId="{1371C0F8-574D-474E-9B73-5CE01B1B854C}" srcOrd="5" destOrd="0" presId="urn:microsoft.com/office/officeart/2005/8/layout/vList2"/>
    <dgm:cxn modelId="{DED6B05E-F1B5-4283-993B-A4E95315E4CB}" type="presParOf" srcId="{EC5F87F8-25C5-400E-8CED-CE7C1FBF2262}" destId="{16797C65-C707-4ECA-A069-D4A25836794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5B180-A136-425D-BDCF-A905F0C17864}">
      <dsp:nvSpPr>
        <dsp:cNvPr id="0" name=""/>
        <dsp:cNvSpPr/>
      </dsp:nvSpPr>
      <dsp:spPr>
        <a:xfrm>
          <a:off x="2946" y="373475"/>
          <a:ext cx="2337792" cy="1402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Calibri Light" panose="020F0302020204030204"/>
            </a:rPr>
            <a:t>Initiates</a:t>
          </a:r>
          <a:r>
            <a:rPr lang="en-US" sz="3200" b="1" kern="1200" dirty="0"/>
            <a:t> </a:t>
          </a:r>
          <a:r>
            <a:rPr lang="en-US" sz="3200" b="1" kern="1200" dirty="0">
              <a:latin typeface="Calibri Light" panose="020F0302020204030204"/>
            </a:rPr>
            <a:t>action</a:t>
          </a:r>
          <a:endParaRPr lang="en-US" sz="3200" kern="1200" dirty="0"/>
        </a:p>
      </dsp:txBody>
      <dsp:txXfrm>
        <a:off x="2946" y="373475"/>
        <a:ext cx="2337792" cy="1402675"/>
      </dsp:txXfrm>
    </dsp:sp>
    <dsp:sp modelId="{EDCD372C-A046-413C-8CE8-A5B13AD8408D}">
      <dsp:nvSpPr>
        <dsp:cNvPr id="0" name=""/>
        <dsp:cNvSpPr/>
      </dsp:nvSpPr>
      <dsp:spPr>
        <a:xfrm>
          <a:off x="2574518" y="373475"/>
          <a:ext cx="2337792" cy="1402675"/>
        </a:xfrm>
        <a:prstGeom prst="rect">
          <a:avLst/>
        </a:prstGeom>
        <a:solidFill>
          <a:schemeClr val="accent2">
            <a:hueOff val="-221971"/>
            <a:satOff val="-98"/>
            <a:lumOff val="2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Calibri Light" panose="020F0302020204030204"/>
            </a:rPr>
            <a:t>Motivation</a:t>
          </a:r>
          <a:endParaRPr lang="en-US" sz="3200" kern="1200" dirty="0"/>
        </a:p>
      </dsp:txBody>
      <dsp:txXfrm>
        <a:off x="2574518" y="373475"/>
        <a:ext cx="2337792" cy="1402675"/>
      </dsp:txXfrm>
    </dsp:sp>
    <dsp:sp modelId="{745E08AA-592B-41DE-B662-CD5DEE184D52}">
      <dsp:nvSpPr>
        <dsp:cNvPr id="0" name=""/>
        <dsp:cNvSpPr/>
      </dsp:nvSpPr>
      <dsp:spPr>
        <a:xfrm>
          <a:off x="5146089" y="373475"/>
          <a:ext cx="2337792" cy="1402675"/>
        </a:xfrm>
        <a:prstGeom prst="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Providing </a:t>
          </a:r>
          <a:r>
            <a:rPr lang="en-US" sz="3200" b="1" kern="1200" dirty="0">
              <a:latin typeface="Calibri Light" panose="020F0302020204030204"/>
            </a:rPr>
            <a:t>guidance</a:t>
          </a:r>
          <a:endParaRPr lang="en-US" sz="3200" kern="1200" dirty="0"/>
        </a:p>
      </dsp:txBody>
      <dsp:txXfrm>
        <a:off x="5146089" y="373475"/>
        <a:ext cx="2337792" cy="1402675"/>
      </dsp:txXfrm>
    </dsp:sp>
    <dsp:sp modelId="{7EE0A2AA-674D-4207-82D5-DB310CA94380}">
      <dsp:nvSpPr>
        <dsp:cNvPr id="0" name=""/>
        <dsp:cNvSpPr/>
      </dsp:nvSpPr>
      <dsp:spPr>
        <a:xfrm>
          <a:off x="7717661" y="373475"/>
          <a:ext cx="2337792" cy="1402675"/>
        </a:xfrm>
        <a:prstGeom prst="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Creating </a:t>
          </a:r>
          <a:r>
            <a:rPr lang="en-US" sz="3200" b="1" kern="1200" dirty="0">
              <a:latin typeface="Calibri Light" panose="020F0302020204030204"/>
            </a:rPr>
            <a:t>confidence</a:t>
          </a:r>
          <a:endParaRPr lang="en-US" sz="3200" kern="1200" dirty="0"/>
        </a:p>
      </dsp:txBody>
      <dsp:txXfrm>
        <a:off x="7717661" y="373475"/>
        <a:ext cx="2337792" cy="1402675"/>
      </dsp:txXfrm>
    </dsp:sp>
    <dsp:sp modelId="{481777C9-151D-4651-A636-4D5F9978651B}">
      <dsp:nvSpPr>
        <dsp:cNvPr id="0" name=""/>
        <dsp:cNvSpPr/>
      </dsp:nvSpPr>
      <dsp:spPr>
        <a:xfrm>
          <a:off x="1288732" y="2009929"/>
          <a:ext cx="2337792" cy="1402675"/>
        </a:xfrm>
        <a:prstGeom prst="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Building </a:t>
          </a:r>
          <a:r>
            <a:rPr lang="en-US" sz="3200" b="1" kern="1200" dirty="0">
              <a:latin typeface="Calibri Light" panose="020F0302020204030204"/>
            </a:rPr>
            <a:t>morale</a:t>
          </a:r>
          <a:endParaRPr lang="en-US" sz="3200" kern="1200" dirty="0"/>
        </a:p>
      </dsp:txBody>
      <dsp:txXfrm>
        <a:off x="1288732" y="2009929"/>
        <a:ext cx="2337792" cy="1402675"/>
      </dsp:txXfrm>
    </dsp:sp>
    <dsp:sp modelId="{845A2306-36B5-4674-AA21-5819363A34C5}">
      <dsp:nvSpPr>
        <dsp:cNvPr id="0" name=""/>
        <dsp:cNvSpPr/>
      </dsp:nvSpPr>
      <dsp:spPr>
        <a:xfrm>
          <a:off x="3860303" y="2009929"/>
          <a:ext cx="2337792" cy="1402675"/>
        </a:xfrm>
        <a:prstGeom prst="rect">
          <a:avLst/>
        </a:prstGeom>
        <a:solidFill>
          <a:schemeClr val="accent2">
            <a:hueOff val="-1109853"/>
            <a:satOff val="-488"/>
            <a:lumOff val="13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Builds work </a:t>
          </a:r>
          <a:r>
            <a:rPr lang="en-US" sz="3200" b="1" kern="1200" dirty="0">
              <a:latin typeface="Calibri Light" panose="020F0302020204030204"/>
            </a:rPr>
            <a:t>environment</a:t>
          </a:r>
          <a:endParaRPr lang="en-US" sz="3200" kern="1200" dirty="0"/>
        </a:p>
      </dsp:txBody>
      <dsp:txXfrm>
        <a:off x="3860303" y="2009929"/>
        <a:ext cx="2337792" cy="1402675"/>
      </dsp:txXfrm>
    </dsp:sp>
    <dsp:sp modelId="{727097BA-E76F-4EA2-8FD5-D4E682A1910A}">
      <dsp:nvSpPr>
        <dsp:cNvPr id="0" name=""/>
        <dsp:cNvSpPr/>
      </dsp:nvSpPr>
      <dsp:spPr>
        <a:xfrm>
          <a:off x="6431875" y="2009929"/>
          <a:ext cx="2337792" cy="1402675"/>
        </a:xfrm>
        <a:prstGeom prst="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Co-ordination-</a:t>
          </a:r>
          <a:endParaRPr lang="en-US" sz="3200" kern="1200" dirty="0"/>
        </a:p>
      </dsp:txBody>
      <dsp:txXfrm>
        <a:off x="6431875" y="2009929"/>
        <a:ext cx="2337792" cy="14026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539D2-5E5C-48C6-8E0E-31C6AEB829E8}">
      <dsp:nvSpPr>
        <dsp:cNvPr id="0" name=""/>
        <dsp:cNvSpPr/>
      </dsp:nvSpPr>
      <dsp:spPr>
        <a:xfrm>
          <a:off x="2081122" y="454353"/>
          <a:ext cx="350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11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46661" y="498170"/>
        <a:ext cx="19035" cy="3807"/>
      </dsp:txXfrm>
    </dsp:sp>
    <dsp:sp modelId="{E3020079-BAE3-4BAD-9F00-9D77FF3AB251}">
      <dsp:nvSpPr>
        <dsp:cNvPr id="0" name=""/>
        <dsp:cNvSpPr/>
      </dsp:nvSpPr>
      <dsp:spPr>
        <a:xfrm>
          <a:off x="427641" y="3489"/>
          <a:ext cx="1655281" cy="993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10" tIns="85139" rIns="81110" bIns="851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Motivation</a:t>
          </a:r>
        </a:p>
      </dsp:txBody>
      <dsp:txXfrm>
        <a:off x="427641" y="3489"/>
        <a:ext cx="1655281" cy="993168"/>
      </dsp:txXfrm>
    </dsp:sp>
    <dsp:sp modelId="{A92BF744-ED3E-438F-BEA2-786E8506C9ED}">
      <dsp:nvSpPr>
        <dsp:cNvPr id="0" name=""/>
        <dsp:cNvSpPr/>
      </dsp:nvSpPr>
      <dsp:spPr>
        <a:xfrm>
          <a:off x="4117118" y="454353"/>
          <a:ext cx="350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11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82657" y="498170"/>
        <a:ext cx="19035" cy="3807"/>
      </dsp:txXfrm>
    </dsp:sp>
    <dsp:sp modelId="{A848D271-7BBC-4A49-8B5C-9BD024929C07}">
      <dsp:nvSpPr>
        <dsp:cNvPr id="0" name=""/>
        <dsp:cNvSpPr/>
      </dsp:nvSpPr>
      <dsp:spPr>
        <a:xfrm>
          <a:off x="2463636" y="3489"/>
          <a:ext cx="1655281" cy="993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10" tIns="85139" rIns="81110" bIns="851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Commitment</a:t>
          </a:r>
        </a:p>
      </dsp:txBody>
      <dsp:txXfrm>
        <a:off x="2463636" y="3489"/>
        <a:ext cx="1655281" cy="993168"/>
      </dsp:txXfrm>
    </dsp:sp>
    <dsp:sp modelId="{8657BAB0-8425-4D66-9944-C39D33C719A1}">
      <dsp:nvSpPr>
        <dsp:cNvPr id="0" name=""/>
        <dsp:cNvSpPr/>
      </dsp:nvSpPr>
      <dsp:spPr>
        <a:xfrm>
          <a:off x="1255281" y="994858"/>
          <a:ext cx="4071991" cy="350114"/>
        </a:xfrm>
        <a:custGeom>
          <a:avLst/>
          <a:gdLst/>
          <a:ahLst/>
          <a:cxnLst/>
          <a:rect l="0" t="0" r="0" b="0"/>
          <a:pathLst>
            <a:path>
              <a:moveTo>
                <a:pt x="4071991" y="0"/>
              </a:moveTo>
              <a:lnTo>
                <a:pt x="4071991" y="192157"/>
              </a:lnTo>
              <a:lnTo>
                <a:pt x="0" y="192157"/>
              </a:lnTo>
              <a:lnTo>
                <a:pt x="0" y="3501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89033" y="1168012"/>
        <a:ext cx="204487" cy="3807"/>
      </dsp:txXfrm>
    </dsp:sp>
    <dsp:sp modelId="{CF807824-1CB7-4505-B906-02EDC96CE152}">
      <dsp:nvSpPr>
        <dsp:cNvPr id="0" name=""/>
        <dsp:cNvSpPr/>
      </dsp:nvSpPr>
      <dsp:spPr>
        <a:xfrm>
          <a:off x="4499632" y="3489"/>
          <a:ext cx="1655281" cy="993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10" tIns="85139" rIns="81110" bIns="851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Self-sacrifice</a:t>
          </a:r>
        </a:p>
      </dsp:txBody>
      <dsp:txXfrm>
        <a:off x="4499632" y="3489"/>
        <a:ext cx="1655281" cy="993168"/>
      </dsp:txXfrm>
    </dsp:sp>
    <dsp:sp modelId="{5C5E6347-3B15-494C-ABA5-0BFFEB547FC4}">
      <dsp:nvSpPr>
        <dsp:cNvPr id="0" name=""/>
        <dsp:cNvSpPr/>
      </dsp:nvSpPr>
      <dsp:spPr>
        <a:xfrm>
          <a:off x="2081122" y="1828237"/>
          <a:ext cx="350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11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46661" y="1872053"/>
        <a:ext cx="19035" cy="3807"/>
      </dsp:txXfrm>
    </dsp:sp>
    <dsp:sp modelId="{73DD6398-D67E-4317-B926-F0DFB900C0C9}">
      <dsp:nvSpPr>
        <dsp:cNvPr id="0" name=""/>
        <dsp:cNvSpPr/>
      </dsp:nvSpPr>
      <dsp:spPr>
        <a:xfrm>
          <a:off x="427641" y="1377372"/>
          <a:ext cx="1655281" cy="993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10" tIns="85139" rIns="81110" bIns="851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Honesty</a:t>
          </a:r>
        </a:p>
      </dsp:txBody>
      <dsp:txXfrm>
        <a:off x="427641" y="1377372"/>
        <a:ext cx="1655281" cy="993168"/>
      </dsp:txXfrm>
    </dsp:sp>
    <dsp:sp modelId="{DE1B42A3-3AD4-4A7F-A960-269BF4B2E08C}">
      <dsp:nvSpPr>
        <dsp:cNvPr id="0" name=""/>
        <dsp:cNvSpPr/>
      </dsp:nvSpPr>
      <dsp:spPr>
        <a:xfrm>
          <a:off x="4117118" y="1828237"/>
          <a:ext cx="350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11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82657" y="1872053"/>
        <a:ext cx="19035" cy="3807"/>
      </dsp:txXfrm>
    </dsp:sp>
    <dsp:sp modelId="{F4E29051-9036-44FA-A0FB-B9AB39A34FA3}">
      <dsp:nvSpPr>
        <dsp:cNvPr id="0" name=""/>
        <dsp:cNvSpPr/>
      </dsp:nvSpPr>
      <dsp:spPr>
        <a:xfrm>
          <a:off x="2463636" y="1377372"/>
          <a:ext cx="1655281" cy="993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10" tIns="85139" rIns="81110" bIns="851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Determination</a:t>
          </a:r>
        </a:p>
      </dsp:txBody>
      <dsp:txXfrm>
        <a:off x="2463636" y="1377372"/>
        <a:ext cx="1655281" cy="993168"/>
      </dsp:txXfrm>
    </dsp:sp>
    <dsp:sp modelId="{5946555B-D4AF-455A-B226-F19321E7AFB6}">
      <dsp:nvSpPr>
        <dsp:cNvPr id="0" name=""/>
        <dsp:cNvSpPr/>
      </dsp:nvSpPr>
      <dsp:spPr>
        <a:xfrm>
          <a:off x="1255281" y="2368741"/>
          <a:ext cx="4071991" cy="350114"/>
        </a:xfrm>
        <a:custGeom>
          <a:avLst/>
          <a:gdLst/>
          <a:ahLst/>
          <a:cxnLst/>
          <a:rect l="0" t="0" r="0" b="0"/>
          <a:pathLst>
            <a:path>
              <a:moveTo>
                <a:pt x="4071991" y="0"/>
              </a:moveTo>
              <a:lnTo>
                <a:pt x="4071991" y="192157"/>
              </a:lnTo>
              <a:lnTo>
                <a:pt x="0" y="192157"/>
              </a:lnTo>
              <a:lnTo>
                <a:pt x="0" y="3501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89033" y="2541895"/>
        <a:ext cx="204487" cy="3807"/>
      </dsp:txXfrm>
    </dsp:sp>
    <dsp:sp modelId="{B659234A-5659-4E89-B072-FF4D196372AE}">
      <dsp:nvSpPr>
        <dsp:cNvPr id="0" name=""/>
        <dsp:cNvSpPr/>
      </dsp:nvSpPr>
      <dsp:spPr>
        <a:xfrm>
          <a:off x="4499632" y="1377372"/>
          <a:ext cx="1655281" cy="993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10" tIns="85139" rIns="81110" bIns="851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Resourcefulness</a:t>
          </a:r>
        </a:p>
      </dsp:txBody>
      <dsp:txXfrm>
        <a:off x="4499632" y="1377372"/>
        <a:ext cx="1655281" cy="993168"/>
      </dsp:txXfrm>
    </dsp:sp>
    <dsp:sp modelId="{1B07B2D0-8341-47C9-8C84-A4A71E399DC5}">
      <dsp:nvSpPr>
        <dsp:cNvPr id="0" name=""/>
        <dsp:cNvSpPr/>
      </dsp:nvSpPr>
      <dsp:spPr>
        <a:xfrm>
          <a:off x="2081122" y="3202120"/>
          <a:ext cx="350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11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46661" y="3245937"/>
        <a:ext cx="19035" cy="3807"/>
      </dsp:txXfrm>
    </dsp:sp>
    <dsp:sp modelId="{D2BA2B88-1667-4CFD-80C5-44F4ED13E3B1}">
      <dsp:nvSpPr>
        <dsp:cNvPr id="0" name=""/>
        <dsp:cNvSpPr/>
      </dsp:nvSpPr>
      <dsp:spPr>
        <a:xfrm>
          <a:off x="427641" y="2751256"/>
          <a:ext cx="1655281" cy="993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10" tIns="85139" rIns="81110" bIns="851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Daring</a:t>
          </a:r>
        </a:p>
      </dsp:txBody>
      <dsp:txXfrm>
        <a:off x="427641" y="2751256"/>
        <a:ext cx="1655281" cy="993168"/>
      </dsp:txXfrm>
    </dsp:sp>
    <dsp:sp modelId="{21574CCC-D70B-41C7-876D-CC43CB31EE90}">
      <dsp:nvSpPr>
        <dsp:cNvPr id="0" name=""/>
        <dsp:cNvSpPr/>
      </dsp:nvSpPr>
      <dsp:spPr>
        <a:xfrm>
          <a:off x="4117118" y="3202120"/>
          <a:ext cx="350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11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82657" y="3245937"/>
        <a:ext cx="19035" cy="3807"/>
      </dsp:txXfrm>
    </dsp:sp>
    <dsp:sp modelId="{C1EA8382-1603-433C-88A0-4222C4FF8933}">
      <dsp:nvSpPr>
        <dsp:cNvPr id="0" name=""/>
        <dsp:cNvSpPr/>
      </dsp:nvSpPr>
      <dsp:spPr>
        <a:xfrm>
          <a:off x="2463636" y="2751256"/>
          <a:ext cx="1655281" cy="993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10" tIns="85139" rIns="81110" bIns="851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Knowledge</a:t>
          </a:r>
        </a:p>
      </dsp:txBody>
      <dsp:txXfrm>
        <a:off x="2463636" y="2751256"/>
        <a:ext cx="1655281" cy="993168"/>
      </dsp:txXfrm>
    </dsp:sp>
    <dsp:sp modelId="{FE09C879-E1D1-43F0-9E6C-A8CDE75772E2}">
      <dsp:nvSpPr>
        <dsp:cNvPr id="0" name=""/>
        <dsp:cNvSpPr/>
      </dsp:nvSpPr>
      <dsp:spPr>
        <a:xfrm>
          <a:off x="1255281" y="3742625"/>
          <a:ext cx="4071991" cy="350114"/>
        </a:xfrm>
        <a:custGeom>
          <a:avLst/>
          <a:gdLst/>
          <a:ahLst/>
          <a:cxnLst/>
          <a:rect l="0" t="0" r="0" b="0"/>
          <a:pathLst>
            <a:path>
              <a:moveTo>
                <a:pt x="4071991" y="0"/>
              </a:moveTo>
              <a:lnTo>
                <a:pt x="4071991" y="192157"/>
              </a:lnTo>
              <a:lnTo>
                <a:pt x="0" y="192157"/>
              </a:lnTo>
              <a:lnTo>
                <a:pt x="0" y="3501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89033" y="3915778"/>
        <a:ext cx="204487" cy="3807"/>
      </dsp:txXfrm>
    </dsp:sp>
    <dsp:sp modelId="{1E217449-B052-427A-8BC9-E19C9DF851C1}">
      <dsp:nvSpPr>
        <dsp:cNvPr id="0" name=""/>
        <dsp:cNvSpPr/>
      </dsp:nvSpPr>
      <dsp:spPr>
        <a:xfrm>
          <a:off x="4499632" y="2751256"/>
          <a:ext cx="1655281" cy="993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10" tIns="85139" rIns="81110" bIns="851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Good communication skills</a:t>
          </a:r>
        </a:p>
      </dsp:txBody>
      <dsp:txXfrm>
        <a:off x="4499632" y="2751256"/>
        <a:ext cx="1655281" cy="993168"/>
      </dsp:txXfrm>
    </dsp:sp>
    <dsp:sp modelId="{F78F4F3D-03B0-445F-A762-7D44AC35334D}">
      <dsp:nvSpPr>
        <dsp:cNvPr id="0" name=""/>
        <dsp:cNvSpPr/>
      </dsp:nvSpPr>
      <dsp:spPr>
        <a:xfrm>
          <a:off x="2081122" y="4576004"/>
          <a:ext cx="350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11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46661" y="4619820"/>
        <a:ext cx="19035" cy="3807"/>
      </dsp:txXfrm>
    </dsp:sp>
    <dsp:sp modelId="{8C23F2BC-540C-4C35-A5AF-4F61AD12F444}">
      <dsp:nvSpPr>
        <dsp:cNvPr id="0" name=""/>
        <dsp:cNvSpPr/>
      </dsp:nvSpPr>
      <dsp:spPr>
        <a:xfrm>
          <a:off x="427641" y="4125139"/>
          <a:ext cx="1655281" cy="993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10" tIns="85139" rIns="81110" bIns="851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Passion</a:t>
          </a:r>
        </a:p>
      </dsp:txBody>
      <dsp:txXfrm>
        <a:off x="427641" y="4125139"/>
        <a:ext cx="1655281" cy="993168"/>
      </dsp:txXfrm>
    </dsp:sp>
    <dsp:sp modelId="{8D0FC5AE-317E-41B0-B5CF-E996C88239A1}">
      <dsp:nvSpPr>
        <dsp:cNvPr id="0" name=""/>
        <dsp:cNvSpPr/>
      </dsp:nvSpPr>
      <dsp:spPr>
        <a:xfrm>
          <a:off x="4117118" y="4576004"/>
          <a:ext cx="350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11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82657" y="4619820"/>
        <a:ext cx="19035" cy="3807"/>
      </dsp:txXfrm>
    </dsp:sp>
    <dsp:sp modelId="{082DAC2F-A5F2-4BB5-9D2E-FDEA34E2D594}">
      <dsp:nvSpPr>
        <dsp:cNvPr id="0" name=""/>
        <dsp:cNvSpPr/>
      </dsp:nvSpPr>
      <dsp:spPr>
        <a:xfrm>
          <a:off x="2463636" y="4125139"/>
          <a:ext cx="1655281" cy="993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10" tIns="85139" rIns="81110" bIns="851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Responsibility</a:t>
          </a:r>
        </a:p>
      </dsp:txBody>
      <dsp:txXfrm>
        <a:off x="2463636" y="4125139"/>
        <a:ext cx="1655281" cy="993168"/>
      </dsp:txXfrm>
    </dsp:sp>
    <dsp:sp modelId="{5B7E292A-0F91-48B5-AB0B-94B9946B2A06}">
      <dsp:nvSpPr>
        <dsp:cNvPr id="0" name=""/>
        <dsp:cNvSpPr/>
      </dsp:nvSpPr>
      <dsp:spPr>
        <a:xfrm>
          <a:off x="4499632" y="4125139"/>
          <a:ext cx="1655281" cy="993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10" tIns="85139" rIns="81110" bIns="851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Judgement</a:t>
          </a:r>
        </a:p>
      </dsp:txBody>
      <dsp:txXfrm>
        <a:off x="4499632" y="4125139"/>
        <a:ext cx="1655281" cy="993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EEFB7-B1FE-49EC-A82A-D00DDC214982}">
      <dsp:nvSpPr>
        <dsp:cNvPr id="0" name=""/>
        <dsp:cNvSpPr/>
      </dsp:nvSpPr>
      <dsp:spPr>
        <a:xfrm>
          <a:off x="993760" y="-74413"/>
          <a:ext cx="5587069" cy="5587069"/>
        </a:xfrm>
        <a:prstGeom prst="circularArrow">
          <a:avLst>
            <a:gd name="adj1" fmla="val 5544"/>
            <a:gd name="adj2" fmla="val 330680"/>
            <a:gd name="adj3" fmla="val 14859341"/>
            <a:gd name="adj4" fmla="val 16755858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BB6FB-695C-4B04-BEE0-05E9E02E4504}">
      <dsp:nvSpPr>
        <dsp:cNvPr id="0" name=""/>
        <dsp:cNvSpPr/>
      </dsp:nvSpPr>
      <dsp:spPr>
        <a:xfrm>
          <a:off x="3132655" y="1995"/>
          <a:ext cx="1309279" cy="654639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Communication </a:t>
          </a:r>
        </a:p>
      </dsp:txBody>
      <dsp:txXfrm>
        <a:off x="3164612" y="33952"/>
        <a:ext cx="1245365" cy="590725"/>
      </dsp:txXfrm>
    </dsp:sp>
    <dsp:sp modelId="{24C2BA99-FE27-4B84-89C0-3F6DC32C8270}">
      <dsp:nvSpPr>
        <dsp:cNvPr id="0" name=""/>
        <dsp:cNvSpPr/>
      </dsp:nvSpPr>
      <dsp:spPr>
        <a:xfrm>
          <a:off x="4533080" y="457020"/>
          <a:ext cx="1309279" cy="654639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Motivation</a:t>
          </a:r>
        </a:p>
      </dsp:txBody>
      <dsp:txXfrm>
        <a:off x="4565037" y="488977"/>
        <a:ext cx="1245365" cy="590725"/>
      </dsp:txXfrm>
    </dsp:sp>
    <dsp:sp modelId="{613231AB-8AB3-4E90-88AC-B8803E38E4FC}">
      <dsp:nvSpPr>
        <dsp:cNvPr id="0" name=""/>
        <dsp:cNvSpPr/>
      </dsp:nvSpPr>
      <dsp:spPr>
        <a:xfrm>
          <a:off x="5398591" y="1648293"/>
          <a:ext cx="1309279" cy="654639"/>
        </a:xfrm>
        <a:prstGeom prst="roundRect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Delegating</a:t>
          </a:r>
        </a:p>
      </dsp:txBody>
      <dsp:txXfrm>
        <a:off x="5430548" y="1680250"/>
        <a:ext cx="1245365" cy="590725"/>
      </dsp:txXfrm>
    </dsp:sp>
    <dsp:sp modelId="{BB60FAB1-AF30-4BBC-BCED-7BBF99A2DFC7}">
      <dsp:nvSpPr>
        <dsp:cNvPr id="0" name=""/>
        <dsp:cNvSpPr/>
      </dsp:nvSpPr>
      <dsp:spPr>
        <a:xfrm>
          <a:off x="5398591" y="3120788"/>
          <a:ext cx="1309279" cy="654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Positivity</a:t>
          </a:r>
        </a:p>
      </dsp:txBody>
      <dsp:txXfrm>
        <a:off x="5430548" y="3152745"/>
        <a:ext cx="1245365" cy="590725"/>
      </dsp:txXfrm>
    </dsp:sp>
    <dsp:sp modelId="{FC757655-3BE0-4F2D-AA2E-6C6A2F7A1B9A}">
      <dsp:nvSpPr>
        <dsp:cNvPr id="0" name=""/>
        <dsp:cNvSpPr/>
      </dsp:nvSpPr>
      <dsp:spPr>
        <a:xfrm>
          <a:off x="4533080" y="4312061"/>
          <a:ext cx="1309279" cy="654639"/>
        </a:xfrm>
        <a:prstGeom prst="roundRect">
          <a:avLst/>
        </a:prstGeom>
        <a:solidFill>
          <a:schemeClr val="tx1">
            <a:lumMod val="85000"/>
            <a:lumOff val="1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Trustworthiness</a:t>
          </a:r>
        </a:p>
      </dsp:txBody>
      <dsp:txXfrm>
        <a:off x="4565037" y="4344018"/>
        <a:ext cx="1245365" cy="590725"/>
      </dsp:txXfrm>
    </dsp:sp>
    <dsp:sp modelId="{3352BEF9-59EE-45C8-A0CD-6B59C6C531B9}">
      <dsp:nvSpPr>
        <dsp:cNvPr id="0" name=""/>
        <dsp:cNvSpPr/>
      </dsp:nvSpPr>
      <dsp:spPr>
        <a:xfrm>
          <a:off x="3132655" y="4767086"/>
          <a:ext cx="1309279" cy="654639"/>
        </a:xfrm>
        <a:prstGeom prst="roundRect">
          <a:avLst/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Creativity</a:t>
          </a:r>
        </a:p>
      </dsp:txBody>
      <dsp:txXfrm>
        <a:off x="3164612" y="4799043"/>
        <a:ext cx="1245365" cy="590725"/>
      </dsp:txXfrm>
    </dsp:sp>
    <dsp:sp modelId="{CF72352D-2364-4170-9810-64F98AD00E2E}">
      <dsp:nvSpPr>
        <dsp:cNvPr id="0" name=""/>
        <dsp:cNvSpPr/>
      </dsp:nvSpPr>
      <dsp:spPr>
        <a:xfrm>
          <a:off x="1732230" y="4312061"/>
          <a:ext cx="1309279" cy="654639"/>
        </a:xfrm>
        <a:prstGeom prst="roundRect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Feedback</a:t>
          </a:r>
        </a:p>
      </dsp:txBody>
      <dsp:txXfrm>
        <a:off x="1764187" y="4344018"/>
        <a:ext cx="1245365" cy="590725"/>
      </dsp:txXfrm>
    </dsp:sp>
    <dsp:sp modelId="{4C33DD37-115B-4F2D-8F66-6C946D834714}">
      <dsp:nvSpPr>
        <dsp:cNvPr id="0" name=""/>
        <dsp:cNvSpPr/>
      </dsp:nvSpPr>
      <dsp:spPr>
        <a:xfrm>
          <a:off x="866719" y="3120788"/>
          <a:ext cx="1309279" cy="654639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Responsibility</a:t>
          </a:r>
        </a:p>
      </dsp:txBody>
      <dsp:txXfrm>
        <a:off x="898676" y="3152745"/>
        <a:ext cx="1245365" cy="590725"/>
      </dsp:txXfrm>
    </dsp:sp>
    <dsp:sp modelId="{75C87AAA-DE32-40E7-BB31-9257A67F3B99}">
      <dsp:nvSpPr>
        <dsp:cNvPr id="0" name=""/>
        <dsp:cNvSpPr/>
      </dsp:nvSpPr>
      <dsp:spPr>
        <a:xfrm>
          <a:off x="866719" y="1648293"/>
          <a:ext cx="1309279" cy="654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Commitment</a:t>
          </a:r>
        </a:p>
      </dsp:txBody>
      <dsp:txXfrm>
        <a:off x="898676" y="1680250"/>
        <a:ext cx="1245365" cy="590725"/>
      </dsp:txXfrm>
    </dsp:sp>
    <dsp:sp modelId="{BA9D752A-C783-4EF1-8D93-C8ADED897FBF}">
      <dsp:nvSpPr>
        <dsp:cNvPr id="0" name=""/>
        <dsp:cNvSpPr/>
      </dsp:nvSpPr>
      <dsp:spPr>
        <a:xfrm>
          <a:off x="1732230" y="457020"/>
          <a:ext cx="1309279" cy="654639"/>
        </a:xfrm>
        <a:prstGeom prst="roundRect">
          <a:avLst/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Flexibility</a:t>
          </a:r>
        </a:p>
      </dsp:txBody>
      <dsp:txXfrm>
        <a:off x="1764187" y="488977"/>
        <a:ext cx="1245365" cy="590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DEB16-C501-4239-8133-77EA69C6B3EF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Required at all levels</a:t>
          </a:r>
          <a:endParaRPr lang="en-US" sz="2500" kern="1200"/>
        </a:p>
      </dsp:txBody>
      <dsp:txXfrm>
        <a:off x="377190" y="3160"/>
        <a:ext cx="2907506" cy="1744503"/>
      </dsp:txXfrm>
    </dsp:sp>
    <dsp:sp modelId="{75ACA75C-2071-41D1-8761-1C59D47754E0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Representative of the organization</a:t>
          </a:r>
          <a:endParaRPr lang="en-US" sz="2500" kern="1200"/>
        </a:p>
      </dsp:txBody>
      <dsp:txXfrm>
        <a:off x="3575446" y="3160"/>
        <a:ext cx="2907506" cy="1744503"/>
      </dsp:txXfrm>
    </dsp:sp>
    <dsp:sp modelId="{3F0CA141-14F2-428A-BE07-3315ACD14931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Integrates and reconciles the personal goals with organizational goals</a:t>
          </a:r>
          <a:endParaRPr lang="en-US" sz="2500" kern="1200"/>
        </a:p>
      </dsp:txBody>
      <dsp:txXfrm>
        <a:off x="6773703" y="3160"/>
        <a:ext cx="2907506" cy="1744503"/>
      </dsp:txXfrm>
    </dsp:sp>
    <dsp:sp modelId="{9F86222D-47CF-4A90-9622-9FA7D3B2B4E3}">
      <dsp:nvSpPr>
        <dsp:cNvPr id="0" name=""/>
        <dsp:cNvSpPr/>
      </dsp:nvSpPr>
      <dsp:spPr>
        <a:xfrm>
          <a:off x="1976318" y="2038415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He solicits support</a:t>
          </a:r>
          <a:endParaRPr lang="en-US" sz="2500" kern="1200"/>
        </a:p>
      </dsp:txBody>
      <dsp:txXfrm>
        <a:off x="1976318" y="2038415"/>
        <a:ext cx="2907506" cy="1744503"/>
      </dsp:txXfrm>
    </dsp:sp>
    <dsp:sp modelId="{B62457EE-9B05-49AB-A25F-C97629D192E4}">
      <dsp:nvSpPr>
        <dsp:cNvPr id="0" name=""/>
        <dsp:cNvSpPr/>
      </dsp:nvSpPr>
      <dsp:spPr>
        <a:xfrm>
          <a:off x="5174575" y="2038415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As a friend, philosopher and guide</a:t>
          </a:r>
          <a:endParaRPr lang="en-US" sz="2500" kern="1200"/>
        </a:p>
      </dsp:txBody>
      <dsp:txXfrm>
        <a:off x="5174575" y="2038415"/>
        <a:ext cx="2907506" cy="17445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6A128-3FFB-4648-B4F5-C9988709FE1F}">
      <dsp:nvSpPr>
        <dsp:cNvPr id="0" name=""/>
        <dsp:cNvSpPr/>
      </dsp:nvSpPr>
      <dsp:spPr>
        <a:xfrm>
          <a:off x="990246" y="1862"/>
          <a:ext cx="1878583" cy="112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Physical appearance</a:t>
          </a:r>
          <a:endParaRPr lang="en-US" sz="2000" kern="1200"/>
        </a:p>
      </dsp:txBody>
      <dsp:txXfrm>
        <a:off x="990246" y="1862"/>
        <a:ext cx="1878583" cy="1127149"/>
      </dsp:txXfrm>
    </dsp:sp>
    <dsp:sp modelId="{9581BA90-7B92-4B15-92CB-8ADBB9EACB09}">
      <dsp:nvSpPr>
        <dsp:cNvPr id="0" name=""/>
        <dsp:cNvSpPr/>
      </dsp:nvSpPr>
      <dsp:spPr>
        <a:xfrm>
          <a:off x="3056687" y="1862"/>
          <a:ext cx="1878583" cy="112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Vision and foresight</a:t>
          </a:r>
          <a:endParaRPr lang="en-US" sz="2000" kern="1200"/>
        </a:p>
      </dsp:txBody>
      <dsp:txXfrm>
        <a:off x="3056687" y="1862"/>
        <a:ext cx="1878583" cy="1127149"/>
      </dsp:txXfrm>
    </dsp:sp>
    <dsp:sp modelId="{5F1AC005-C8DE-447D-B491-96FA97B80077}">
      <dsp:nvSpPr>
        <dsp:cNvPr id="0" name=""/>
        <dsp:cNvSpPr/>
      </dsp:nvSpPr>
      <dsp:spPr>
        <a:xfrm>
          <a:off x="5123129" y="1862"/>
          <a:ext cx="1878583" cy="112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Intelligence</a:t>
          </a:r>
          <a:endParaRPr lang="en-US" sz="2000" kern="1200"/>
        </a:p>
      </dsp:txBody>
      <dsp:txXfrm>
        <a:off x="5123129" y="1862"/>
        <a:ext cx="1878583" cy="1127149"/>
      </dsp:txXfrm>
    </dsp:sp>
    <dsp:sp modelId="{C92E8216-1A38-4729-94D4-6B586D93EBE9}">
      <dsp:nvSpPr>
        <dsp:cNvPr id="0" name=""/>
        <dsp:cNvSpPr/>
      </dsp:nvSpPr>
      <dsp:spPr>
        <a:xfrm>
          <a:off x="7189570" y="1862"/>
          <a:ext cx="1878583" cy="112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Communicative skills</a:t>
          </a:r>
          <a:endParaRPr lang="en-US" sz="2000" kern="1200"/>
        </a:p>
      </dsp:txBody>
      <dsp:txXfrm>
        <a:off x="7189570" y="1862"/>
        <a:ext cx="1878583" cy="1127149"/>
      </dsp:txXfrm>
    </dsp:sp>
    <dsp:sp modelId="{7EEC6452-B1AC-4243-A6C4-71FF4C884C38}">
      <dsp:nvSpPr>
        <dsp:cNvPr id="0" name=""/>
        <dsp:cNvSpPr/>
      </dsp:nvSpPr>
      <dsp:spPr>
        <a:xfrm>
          <a:off x="990246" y="1316870"/>
          <a:ext cx="1878583" cy="112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Objective</a:t>
          </a:r>
          <a:endParaRPr lang="en-US" sz="2000" kern="1200"/>
        </a:p>
      </dsp:txBody>
      <dsp:txXfrm>
        <a:off x="990246" y="1316870"/>
        <a:ext cx="1878583" cy="1127149"/>
      </dsp:txXfrm>
    </dsp:sp>
    <dsp:sp modelId="{4C9858AA-E0B3-4819-AE47-9819E46F99E8}">
      <dsp:nvSpPr>
        <dsp:cNvPr id="0" name=""/>
        <dsp:cNvSpPr/>
      </dsp:nvSpPr>
      <dsp:spPr>
        <a:xfrm>
          <a:off x="3056687" y="1316870"/>
          <a:ext cx="1878583" cy="112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Humanist</a:t>
          </a:r>
          <a:endParaRPr lang="en-US" sz="2000" kern="1200"/>
        </a:p>
      </dsp:txBody>
      <dsp:txXfrm>
        <a:off x="3056687" y="1316870"/>
        <a:ext cx="1878583" cy="1127149"/>
      </dsp:txXfrm>
    </dsp:sp>
    <dsp:sp modelId="{80E682FC-40C8-42D3-A55F-FD02BF99AB0B}">
      <dsp:nvSpPr>
        <dsp:cNvPr id="0" name=""/>
        <dsp:cNvSpPr/>
      </dsp:nvSpPr>
      <dsp:spPr>
        <a:xfrm>
          <a:off x="5123129" y="1316870"/>
          <a:ext cx="1878583" cy="112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Empathy</a:t>
          </a:r>
          <a:endParaRPr lang="en-US" sz="2000" kern="1200"/>
        </a:p>
      </dsp:txBody>
      <dsp:txXfrm>
        <a:off x="5123129" y="1316870"/>
        <a:ext cx="1878583" cy="1127149"/>
      </dsp:txXfrm>
    </dsp:sp>
    <dsp:sp modelId="{F62B10D9-B3B0-4A78-ABF5-42103B02F39D}">
      <dsp:nvSpPr>
        <dsp:cNvPr id="0" name=""/>
        <dsp:cNvSpPr/>
      </dsp:nvSpPr>
      <dsp:spPr>
        <a:xfrm>
          <a:off x="7189570" y="1316870"/>
          <a:ext cx="1878583" cy="112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Sense of responsibility</a:t>
          </a:r>
          <a:endParaRPr lang="en-US" sz="2000" kern="1200"/>
        </a:p>
      </dsp:txBody>
      <dsp:txXfrm>
        <a:off x="7189570" y="1316870"/>
        <a:ext cx="1878583" cy="1127149"/>
      </dsp:txXfrm>
    </dsp:sp>
    <dsp:sp modelId="{4AF2A0F8-D2F6-4377-8E58-A575FDE15E50}">
      <dsp:nvSpPr>
        <dsp:cNvPr id="0" name=""/>
        <dsp:cNvSpPr/>
      </dsp:nvSpPr>
      <dsp:spPr>
        <a:xfrm>
          <a:off x="3056687" y="2631878"/>
          <a:ext cx="1878583" cy="112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Self-confidence and will-power</a:t>
          </a:r>
          <a:endParaRPr lang="en-US" sz="2000" kern="1200"/>
        </a:p>
      </dsp:txBody>
      <dsp:txXfrm>
        <a:off x="3056687" y="2631878"/>
        <a:ext cx="1878583" cy="1127149"/>
      </dsp:txXfrm>
    </dsp:sp>
    <dsp:sp modelId="{34C768AF-E324-4B5C-A589-B7A105E2DFC5}">
      <dsp:nvSpPr>
        <dsp:cNvPr id="0" name=""/>
        <dsp:cNvSpPr/>
      </dsp:nvSpPr>
      <dsp:spPr>
        <a:xfrm>
          <a:off x="5123129" y="2631878"/>
          <a:ext cx="1878583" cy="112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Knowledge of work</a:t>
          </a:r>
          <a:endParaRPr lang="en-US" sz="2000" kern="1200"/>
        </a:p>
      </dsp:txBody>
      <dsp:txXfrm>
        <a:off x="5123129" y="2631878"/>
        <a:ext cx="1878583" cy="11271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A4403-1D98-481A-A204-B65D8EB54A6C}">
      <dsp:nvSpPr>
        <dsp:cNvPr id="0" name=""/>
        <dsp:cNvSpPr/>
      </dsp:nvSpPr>
      <dsp:spPr>
        <a:xfrm>
          <a:off x="938775" y="912048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534C4-D392-4130-B03D-C7424E0B07EA}">
      <dsp:nvSpPr>
        <dsp:cNvPr id="0" name=""/>
        <dsp:cNvSpPr/>
      </dsp:nvSpPr>
      <dsp:spPr>
        <a:xfrm>
          <a:off x="372805" y="21288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Self Awareness</a:t>
          </a:r>
        </a:p>
      </dsp:txBody>
      <dsp:txXfrm>
        <a:off x="372805" y="2128842"/>
        <a:ext cx="2058075" cy="720000"/>
      </dsp:txXfrm>
    </dsp:sp>
    <dsp:sp modelId="{F6FC9298-76DF-4B7D-A503-B9641868A29B}">
      <dsp:nvSpPr>
        <dsp:cNvPr id="0" name=""/>
        <dsp:cNvSpPr/>
      </dsp:nvSpPr>
      <dsp:spPr>
        <a:xfrm>
          <a:off x="3357014" y="912048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6F152-9FFE-4832-BFAB-24915DA686DF}">
      <dsp:nvSpPr>
        <dsp:cNvPr id="0" name=""/>
        <dsp:cNvSpPr/>
      </dsp:nvSpPr>
      <dsp:spPr>
        <a:xfrm>
          <a:off x="2791043" y="21288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Self Management</a:t>
          </a:r>
        </a:p>
      </dsp:txBody>
      <dsp:txXfrm>
        <a:off x="2791043" y="2128842"/>
        <a:ext cx="2058075" cy="720000"/>
      </dsp:txXfrm>
    </dsp:sp>
    <dsp:sp modelId="{0369AD13-ECD4-4875-80DA-510524DB7786}">
      <dsp:nvSpPr>
        <dsp:cNvPr id="0" name=""/>
        <dsp:cNvSpPr/>
      </dsp:nvSpPr>
      <dsp:spPr>
        <a:xfrm>
          <a:off x="5775252" y="912048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C8EDF-2DEC-4248-96B5-C781922A170E}">
      <dsp:nvSpPr>
        <dsp:cNvPr id="0" name=""/>
        <dsp:cNvSpPr/>
      </dsp:nvSpPr>
      <dsp:spPr>
        <a:xfrm>
          <a:off x="5209281" y="21288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Social Awareness</a:t>
          </a:r>
        </a:p>
      </dsp:txBody>
      <dsp:txXfrm>
        <a:off x="5209281" y="2128842"/>
        <a:ext cx="2058075" cy="720000"/>
      </dsp:txXfrm>
    </dsp:sp>
    <dsp:sp modelId="{F541E175-8918-463E-99C0-F798E3D9078D}">
      <dsp:nvSpPr>
        <dsp:cNvPr id="0" name=""/>
        <dsp:cNvSpPr/>
      </dsp:nvSpPr>
      <dsp:spPr>
        <a:xfrm>
          <a:off x="8193490" y="912048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5D145-A0AF-477E-98C7-444D297678D8}">
      <dsp:nvSpPr>
        <dsp:cNvPr id="0" name=""/>
        <dsp:cNvSpPr/>
      </dsp:nvSpPr>
      <dsp:spPr>
        <a:xfrm>
          <a:off x="7627519" y="21288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Relationship Management or Social Skills</a:t>
          </a:r>
        </a:p>
      </dsp:txBody>
      <dsp:txXfrm>
        <a:off x="7627519" y="2128842"/>
        <a:ext cx="2058075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55CC1-BE49-46A7-8807-0E6BE7F3ADCB}">
      <dsp:nvSpPr>
        <dsp:cNvPr id="0" name=""/>
        <dsp:cNvSpPr/>
      </dsp:nvSpPr>
      <dsp:spPr>
        <a:xfrm>
          <a:off x="0" y="0"/>
          <a:ext cx="7744967" cy="6814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Dignity and respectfulness</a:t>
          </a:r>
          <a:endParaRPr lang="en-US" sz="2900" kern="1200"/>
        </a:p>
      </dsp:txBody>
      <dsp:txXfrm>
        <a:off x="19960" y="19960"/>
        <a:ext cx="6929848" cy="641574"/>
      </dsp:txXfrm>
    </dsp:sp>
    <dsp:sp modelId="{2D12759C-E9FC-4B83-9A15-64A74BD75F76}">
      <dsp:nvSpPr>
        <dsp:cNvPr id="0" name=""/>
        <dsp:cNvSpPr/>
      </dsp:nvSpPr>
      <dsp:spPr>
        <a:xfrm>
          <a:off x="578358" y="776146"/>
          <a:ext cx="7744967" cy="681494"/>
        </a:xfrm>
        <a:prstGeom prst="roundRect">
          <a:avLst>
            <a:gd name="adj" fmla="val 10000"/>
          </a:avLst>
        </a:prstGeom>
        <a:solidFill>
          <a:schemeClr val="accent2">
            <a:hueOff val="-332956"/>
            <a:satOff val="-147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Serving others</a:t>
          </a:r>
          <a:endParaRPr lang="en-US" sz="2900" kern="1200"/>
        </a:p>
      </dsp:txBody>
      <dsp:txXfrm>
        <a:off x="598318" y="796106"/>
        <a:ext cx="6683718" cy="641574"/>
      </dsp:txXfrm>
    </dsp:sp>
    <dsp:sp modelId="{C7547A02-58B7-4AAC-84B3-20F625FF0DF6}">
      <dsp:nvSpPr>
        <dsp:cNvPr id="0" name=""/>
        <dsp:cNvSpPr/>
      </dsp:nvSpPr>
      <dsp:spPr>
        <a:xfrm>
          <a:off x="1156716" y="1552292"/>
          <a:ext cx="7744967" cy="681494"/>
        </a:xfrm>
        <a:prstGeom prst="roundRect">
          <a:avLst>
            <a:gd name="adj" fmla="val 10000"/>
          </a:avLst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Justice</a:t>
          </a:r>
          <a:endParaRPr lang="en-US" sz="2900" kern="1200"/>
        </a:p>
      </dsp:txBody>
      <dsp:txXfrm>
        <a:off x="1176676" y="1572252"/>
        <a:ext cx="6683718" cy="641574"/>
      </dsp:txXfrm>
    </dsp:sp>
    <dsp:sp modelId="{4DED8BFD-25A5-472E-BEA5-CA2CA84D2707}">
      <dsp:nvSpPr>
        <dsp:cNvPr id="0" name=""/>
        <dsp:cNvSpPr/>
      </dsp:nvSpPr>
      <dsp:spPr>
        <a:xfrm>
          <a:off x="1735073" y="2328439"/>
          <a:ext cx="7744967" cy="681494"/>
        </a:xfrm>
        <a:prstGeom prst="roundRect">
          <a:avLst>
            <a:gd name="adj" fmla="val 10000"/>
          </a:avLst>
        </a:prstGeom>
        <a:solidFill>
          <a:schemeClr val="accent2">
            <a:hueOff val="-998868"/>
            <a:satOff val="-440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Community Building</a:t>
          </a:r>
          <a:endParaRPr lang="en-US" sz="2900" kern="1200"/>
        </a:p>
      </dsp:txBody>
      <dsp:txXfrm>
        <a:off x="1755033" y="2348399"/>
        <a:ext cx="6683718" cy="641574"/>
      </dsp:txXfrm>
    </dsp:sp>
    <dsp:sp modelId="{A52405D2-CD99-4198-8A44-2F3847CEA418}">
      <dsp:nvSpPr>
        <dsp:cNvPr id="0" name=""/>
        <dsp:cNvSpPr/>
      </dsp:nvSpPr>
      <dsp:spPr>
        <a:xfrm>
          <a:off x="2313432" y="3104585"/>
          <a:ext cx="7744967" cy="681494"/>
        </a:xfrm>
        <a:prstGeom prst="roundRect">
          <a:avLst>
            <a:gd name="adj" fmla="val 10000"/>
          </a:avLst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Honesty</a:t>
          </a:r>
          <a:endParaRPr lang="en-US" sz="2900" kern="1200"/>
        </a:p>
      </dsp:txBody>
      <dsp:txXfrm>
        <a:off x="2333392" y="3124545"/>
        <a:ext cx="6683718" cy="641574"/>
      </dsp:txXfrm>
    </dsp:sp>
    <dsp:sp modelId="{411372C8-25BC-4C82-9FA0-E09F8DFB0E77}">
      <dsp:nvSpPr>
        <dsp:cNvPr id="0" name=""/>
        <dsp:cNvSpPr/>
      </dsp:nvSpPr>
      <dsp:spPr>
        <a:xfrm>
          <a:off x="7301996" y="497869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401664" y="497869"/>
        <a:ext cx="243635" cy="333336"/>
      </dsp:txXfrm>
    </dsp:sp>
    <dsp:sp modelId="{2A302E51-8376-4720-B68E-26429D1A86B0}">
      <dsp:nvSpPr>
        <dsp:cNvPr id="0" name=""/>
        <dsp:cNvSpPr/>
      </dsp:nvSpPr>
      <dsp:spPr>
        <a:xfrm>
          <a:off x="7880354" y="1274015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19280"/>
            <a:satOff val="1307"/>
            <a:lumOff val="13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619280"/>
              <a:satOff val="1307"/>
              <a:lumOff val="1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980022" y="1274015"/>
        <a:ext cx="243635" cy="333336"/>
      </dsp:txXfrm>
    </dsp:sp>
    <dsp:sp modelId="{434EB7B8-9949-4550-8D99-A02348A124BE}">
      <dsp:nvSpPr>
        <dsp:cNvPr id="0" name=""/>
        <dsp:cNvSpPr/>
      </dsp:nvSpPr>
      <dsp:spPr>
        <a:xfrm>
          <a:off x="8458712" y="2038804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238560"/>
            <a:satOff val="2615"/>
            <a:lumOff val="26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238560"/>
              <a:satOff val="2615"/>
              <a:lumOff val="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558380" y="2038804"/>
        <a:ext cx="243635" cy="333336"/>
      </dsp:txXfrm>
    </dsp:sp>
    <dsp:sp modelId="{C19E734C-05C2-44E6-A608-91B1D52ACDF6}">
      <dsp:nvSpPr>
        <dsp:cNvPr id="0" name=""/>
        <dsp:cNvSpPr/>
      </dsp:nvSpPr>
      <dsp:spPr>
        <a:xfrm>
          <a:off x="9037070" y="2822522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857840"/>
            <a:satOff val="3922"/>
            <a:lumOff val="4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57840"/>
              <a:satOff val="3922"/>
              <a:lumOff val="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136738" y="2822522"/>
        <a:ext cx="243635" cy="3333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BFC16-112E-486B-81FD-08DACB51E7BE}">
      <dsp:nvSpPr>
        <dsp:cNvPr id="0" name=""/>
        <dsp:cNvSpPr/>
      </dsp:nvSpPr>
      <dsp:spPr>
        <a:xfrm>
          <a:off x="344932" y="22894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BA8D3-6431-41C8-BA46-A7F3CFD56139}">
      <dsp:nvSpPr>
        <dsp:cNvPr id="0" name=""/>
        <dsp:cNvSpPr/>
      </dsp:nvSpPr>
      <dsp:spPr>
        <a:xfrm>
          <a:off x="515480" y="193442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6B413-427F-4C2B-94CB-74D1C7AFD372}">
      <dsp:nvSpPr>
        <dsp:cNvPr id="0" name=""/>
        <dsp:cNvSpPr/>
      </dsp:nvSpPr>
      <dsp:spPr>
        <a:xfrm>
          <a:off x="1331094" y="22894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Master Your Time</a:t>
          </a:r>
          <a:endParaRPr lang="en-US" sz="1700" kern="1200"/>
        </a:p>
      </dsp:txBody>
      <dsp:txXfrm>
        <a:off x="1331094" y="22894"/>
        <a:ext cx="1914313" cy="812133"/>
      </dsp:txXfrm>
    </dsp:sp>
    <dsp:sp modelId="{66243634-304A-4A25-9D96-8B1CD770CB27}">
      <dsp:nvSpPr>
        <dsp:cNvPr id="0" name=""/>
        <dsp:cNvSpPr/>
      </dsp:nvSpPr>
      <dsp:spPr>
        <a:xfrm>
          <a:off x="3578962" y="22894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F47B8-6BEC-4B33-9593-5DA3766990A8}">
      <dsp:nvSpPr>
        <dsp:cNvPr id="0" name=""/>
        <dsp:cNvSpPr/>
      </dsp:nvSpPr>
      <dsp:spPr>
        <a:xfrm>
          <a:off x="3749510" y="193442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4B258-663D-46C3-8F12-2680A7AE40D0}">
      <dsp:nvSpPr>
        <dsp:cNvPr id="0" name=""/>
        <dsp:cNvSpPr/>
      </dsp:nvSpPr>
      <dsp:spPr>
        <a:xfrm>
          <a:off x="4565123" y="22894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Ask Questions</a:t>
          </a:r>
          <a:endParaRPr lang="en-US" sz="1700" kern="1200"/>
        </a:p>
      </dsp:txBody>
      <dsp:txXfrm>
        <a:off x="4565123" y="22894"/>
        <a:ext cx="1914313" cy="812133"/>
      </dsp:txXfrm>
    </dsp:sp>
    <dsp:sp modelId="{B61B9884-C94B-48D7-8F48-85360E006FA1}">
      <dsp:nvSpPr>
        <dsp:cNvPr id="0" name=""/>
        <dsp:cNvSpPr/>
      </dsp:nvSpPr>
      <dsp:spPr>
        <a:xfrm>
          <a:off x="6812992" y="22894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604D9-FD4E-4C53-A710-D9009749277A}">
      <dsp:nvSpPr>
        <dsp:cNvPr id="0" name=""/>
        <dsp:cNvSpPr/>
      </dsp:nvSpPr>
      <dsp:spPr>
        <a:xfrm>
          <a:off x="6983540" y="193442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9B5F7-1519-4EF4-981B-64309EFFB9EF}">
      <dsp:nvSpPr>
        <dsp:cNvPr id="0" name=""/>
        <dsp:cNvSpPr/>
      </dsp:nvSpPr>
      <dsp:spPr>
        <a:xfrm>
          <a:off x="7799153" y="22894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Provide Work-Life Balance</a:t>
          </a:r>
          <a:endParaRPr lang="en-US" sz="1700" kern="1200"/>
        </a:p>
      </dsp:txBody>
      <dsp:txXfrm>
        <a:off x="7799153" y="22894"/>
        <a:ext cx="1914313" cy="812133"/>
      </dsp:txXfrm>
    </dsp:sp>
    <dsp:sp modelId="{29E92637-CC21-4045-A210-E35D8828FAAA}">
      <dsp:nvSpPr>
        <dsp:cNvPr id="0" name=""/>
        <dsp:cNvSpPr/>
      </dsp:nvSpPr>
      <dsp:spPr>
        <a:xfrm>
          <a:off x="344932" y="1474378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59B95-8C9A-4938-9EC8-39555D9F42F0}">
      <dsp:nvSpPr>
        <dsp:cNvPr id="0" name=""/>
        <dsp:cNvSpPr/>
      </dsp:nvSpPr>
      <dsp:spPr>
        <a:xfrm>
          <a:off x="515480" y="1644926"/>
          <a:ext cx="471037" cy="471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C6BA4-9461-4D5B-906E-424DDADAFB5B}">
      <dsp:nvSpPr>
        <dsp:cNvPr id="0" name=""/>
        <dsp:cNvSpPr/>
      </dsp:nvSpPr>
      <dsp:spPr>
        <a:xfrm>
          <a:off x="1331094" y="1474378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Manage Employee’s Professional growth</a:t>
          </a:r>
          <a:endParaRPr lang="en-US" sz="1700" kern="1200"/>
        </a:p>
      </dsp:txBody>
      <dsp:txXfrm>
        <a:off x="1331094" y="1474378"/>
        <a:ext cx="1914313" cy="812133"/>
      </dsp:txXfrm>
    </dsp:sp>
    <dsp:sp modelId="{50F6CC0F-699A-4207-B92D-BB410E168055}">
      <dsp:nvSpPr>
        <dsp:cNvPr id="0" name=""/>
        <dsp:cNvSpPr/>
      </dsp:nvSpPr>
      <dsp:spPr>
        <a:xfrm>
          <a:off x="3578962" y="1474378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C6D52-17B4-4CE5-B5A1-730B29218524}">
      <dsp:nvSpPr>
        <dsp:cNvPr id="0" name=""/>
        <dsp:cNvSpPr/>
      </dsp:nvSpPr>
      <dsp:spPr>
        <a:xfrm>
          <a:off x="3749510" y="1644926"/>
          <a:ext cx="471037" cy="471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0DD81-CFD0-4055-A96B-CB6D6BDB4834}">
      <dsp:nvSpPr>
        <dsp:cNvPr id="0" name=""/>
        <dsp:cNvSpPr/>
      </dsp:nvSpPr>
      <dsp:spPr>
        <a:xfrm>
          <a:off x="4565123" y="1474378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Let your employees speak</a:t>
          </a:r>
          <a:endParaRPr lang="en-US" sz="1700" kern="1200"/>
        </a:p>
      </dsp:txBody>
      <dsp:txXfrm>
        <a:off x="4565123" y="1474378"/>
        <a:ext cx="1914313" cy="812133"/>
      </dsp:txXfrm>
    </dsp:sp>
    <dsp:sp modelId="{7B3F5B8D-E8F0-4DE6-B86B-C9BEF65DCA86}">
      <dsp:nvSpPr>
        <dsp:cNvPr id="0" name=""/>
        <dsp:cNvSpPr/>
      </dsp:nvSpPr>
      <dsp:spPr>
        <a:xfrm>
          <a:off x="6812992" y="1474378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F6C1E-43E1-4390-8077-F294795345CA}">
      <dsp:nvSpPr>
        <dsp:cNvPr id="0" name=""/>
        <dsp:cNvSpPr/>
      </dsp:nvSpPr>
      <dsp:spPr>
        <a:xfrm>
          <a:off x="6983540" y="1644926"/>
          <a:ext cx="471037" cy="4710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B24B8-925E-4A6F-BD52-3B5333662974}">
      <dsp:nvSpPr>
        <dsp:cNvPr id="0" name=""/>
        <dsp:cNvSpPr/>
      </dsp:nvSpPr>
      <dsp:spPr>
        <a:xfrm>
          <a:off x="7799153" y="1474378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Facilitate Brainstorming... Generate ideas</a:t>
          </a:r>
          <a:endParaRPr lang="en-US" sz="1700" kern="1200"/>
        </a:p>
      </dsp:txBody>
      <dsp:txXfrm>
        <a:off x="7799153" y="1474378"/>
        <a:ext cx="1914313" cy="812133"/>
      </dsp:txXfrm>
    </dsp:sp>
    <dsp:sp modelId="{355C4730-3F85-4C65-8E8E-4A9F41C3FC79}">
      <dsp:nvSpPr>
        <dsp:cNvPr id="0" name=""/>
        <dsp:cNvSpPr/>
      </dsp:nvSpPr>
      <dsp:spPr>
        <a:xfrm>
          <a:off x="344932" y="2925863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2B7C5-0E2A-4120-9965-2C069BE6688D}">
      <dsp:nvSpPr>
        <dsp:cNvPr id="0" name=""/>
        <dsp:cNvSpPr/>
      </dsp:nvSpPr>
      <dsp:spPr>
        <a:xfrm>
          <a:off x="515480" y="3096411"/>
          <a:ext cx="471037" cy="47103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B230D-22CE-420A-863C-128750A4C53E}">
      <dsp:nvSpPr>
        <dsp:cNvPr id="0" name=""/>
        <dsp:cNvSpPr/>
      </dsp:nvSpPr>
      <dsp:spPr>
        <a:xfrm>
          <a:off x="1331094" y="292586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Be Visionary</a:t>
          </a:r>
          <a:endParaRPr lang="en-US" sz="1700" kern="1200"/>
        </a:p>
      </dsp:txBody>
      <dsp:txXfrm>
        <a:off x="1331094" y="2925863"/>
        <a:ext cx="1914313" cy="8121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C962C-D541-42EA-835F-866E8EBA6ADB}">
      <dsp:nvSpPr>
        <dsp:cNvPr id="0" name=""/>
        <dsp:cNvSpPr/>
      </dsp:nvSpPr>
      <dsp:spPr>
        <a:xfrm>
          <a:off x="0" y="354580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0110D-0780-4170-A557-12CA0A7740CC}">
      <dsp:nvSpPr>
        <dsp:cNvPr id="0" name=""/>
        <dsp:cNvSpPr/>
      </dsp:nvSpPr>
      <dsp:spPr>
        <a:xfrm>
          <a:off x="502920" y="44620"/>
          <a:ext cx="70408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Autocratic leadership style</a:t>
          </a:r>
          <a:endParaRPr lang="en-US" sz="2100" kern="1200"/>
        </a:p>
      </dsp:txBody>
      <dsp:txXfrm>
        <a:off x="533182" y="74882"/>
        <a:ext cx="6980356" cy="559396"/>
      </dsp:txXfrm>
    </dsp:sp>
    <dsp:sp modelId="{39898EAC-1840-4DC5-9AF4-892AB2033CE3}">
      <dsp:nvSpPr>
        <dsp:cNvPr id="0" name=""/>
        <dsp:cNvSpPr/>
      </dsp:nvSpPr>
      <dsp:spPr>
        <a:xfrm>
          <a:off x="0" y="1307139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4F0BF-C3E9-43D5-B451-2103F09CE879}">
      <dsp:nvSpPr>
        <dsp:cNvPr id="0" name=""/>
        <dsp:cNvSpPr/>
      </dsp:nvSpPr>
      <dsp:spPr>
        <a:xfrm>
          <a:off x="502920" y="997179"/>
          <a:ext cx="70408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The Laissez Faire Leadership Style</a:t>
          </a:r>
          <a:endParaRPr lang="en-US" sz="2100" kern="1200"/>
        </a:p>
      </dsp:txBody>
      <dsp:txXfrm>
        <a:off x="533182" y="1027441"/>
        <a:ext cx="6980356" cy="559396"/>
      </dsp:txXfrm>
    </dsp:sp>
    <dsp:sp modelId="{D05F9A86-BED3-44F0-96F9-06FC9ACEB8F1}">
      <dsp:nvSpPr>
        <dsp:cNvPr id="0" name=""/>
        <dsp:cNvSpPr/>
      </dsp:nvSpPr>
      <dsp:spPr>
        <a:xfrm>
          <a:off x="0" y="2259699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FB279-6752-470B-9885-356C1E645D34}">
      <dsp:nvSpPr>
        <dsp:cNvPr id="0" name=""/>
        <dsp:cNvSpPr/>
      </dsp:nvSpPr>
      <dsp:spPr>
        <a:xfrm>
          <a:off x="502920" y="1949739"/>
          <a:ext cx="70408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Democrative/Participative leadership style</a:t>
          </a:r>
          <a:endParaRPr lang="en-US" sz="2100" kern="1200"/>
        </a:p>
      </dsp:txBody>
      <dsp:txXfrm>
        <a:off x="533182" y="1980001"/>
        <a:ext cx="6980356" cy="559396"/>
      </dsp:txXfrm>
    </dsp:sp>
    <dsp:sp modelId="{FDD5E39D-2D90-410B-BA64-51C3BF7E34A9}">
      <dsp:nvSpPr>
        <dsp:cNvPr id="0" name=""/>
        <dsp:cNvSpPr/>
      </dsp:nvSpPr>
      <dsp:spPr>
        <a:xfrm>
          <a:off x="0" y="3212260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A305F-829E-4901-8C35-BEEC43F248FD}">
      <dsp:nvSpPr>
        <dsp:cNvPr id="0" name=""/>
        <dsp:cNvSpPr/>
      </dsp:nvSpPr>
      <dsp:spPr>
        <a:xfrm>
          <a:off x="502920" y="2902300"/>
          <a:ext cx="70408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Bureaucratic leadership</a:t>
          </a:r>
          <a:endParaRPr lang="en-US" sz="2100" kern="1200"/>
        </a:p>
      </dsp:txBody>
      <dsp:txXfrm>
        <a:off x="533182" y="2932562"/>
        <a:ext cx="6980356" cy="5593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542CC-E4C9-40CE-8201-840A2CC950F9}">
      <dsp:nvSpPr>
        <dsp:cNvPr id="0" name=""/>
        <dsp:cNvSpPr/>
      </dsp:nvSpPr>
      <dsp:spPr>
        <a:xfrm>
          <a:off x="0" y="456350"/>
          <a:ext cx="10058399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Autocratic leadership style: </a:t>
          </a:r>
          <a:r>
            <a:rPr lang="en-US" sz="1700" kern="1200" dirty="0"/>
            <a:t>Complete command over their team/employee</a:t>
          </a:r>
        </a:p>
      </dsp:txBody>
      <dsp:txXfrm>
        <a:off x="32967" y="489317"/>
        <a:ext cx="9992465" cy="609393"/>
      </dsp:txXfrm>
    </dsp:sp>
    <dsp:sp modelId="{D0E7B957-E00A-4D23-B252-CEAE940AD411}">
      <dsp:nvSpPr>
        <dsp:cNvPr id="0" name=""/>
        <dsp:cNvSpPr/>
      </dsp:nvSpPr>
      <dsp:spPr>
        <a:xfrm>
          <a:off x="0" y="1180637"/>
          <a:ext cx="10058399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The Laissez Faire Leadership Style:</a:t>
          </a:r>
          <a:r>
            <a:rPr lang="en-US" sz="1700" kern="1200" dirty="0"/>
            <a:t> leader totally trusts their employees/team to perform the job themselves.</a:t>
          </a:r>
        </a:p>
      </dsp:txBody>
      <dsp:txXfrm>
        <a:off x="32967" y="1213604"/>
        <a:ext cx="9992465" cy="609393"/>
      </dsp:txXfrm>
    </dsp:sp>
    <dsp:sp modelId="{817FCFAB-9821-4614-AAAD-D1C1A3809508}">
      <dsp:nvSpPr>
        <dsp:cNvPr id="0" name=""/>
        <dsp:cNvSpPr/>
      </dsp:nvSpPr>
      <dsp:spPr>
        <a:xfrm>
          <a:off x="0" y="1904925"/>
          <a:ext cx="10058399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alibri Light" panose="020F0302020204030204"/>
            </a:rPr>
            <a:t>Democrative</a:t>
          </a:r>
          <a:r>
            <a:rPr lang="en-US" sz="1700" b="1" kern="1200" dirty="0"/>
            <a:t>/Participative leadership style: </a:t>
          </a:r>
          <a:r>
            <a:rPr lang="en-US" sz="1700" kern="1200" dirty="0"/>
            <a:t>The leaders invite and encourage the team members to play an important role in decision-making process, though the ultimate decision-making power rests with the leader. </a:t>
          </a:r>
        </a:p>
      </dsp:txBody>
      <dsp:txXfrm>
        <a:off x="32967" y="1937892"/>
        <a:ext cx="9992465" cy="609393"/>
      </dsp:txXfrm>
    </dsp:sp>
    <dsp:sp modelId="{16797C65-C707-4ECA-A069-D4A258367941}">
      <dsp:nvSpPr>
        <dsp:cNvPr id="0" name=""/>
        <dsp:cNvSpPr/>
      </dsp:nvSpPr>
      <dsp:spPr>
        <a:xfrm>
          <a:off x="0" y="2629213"/>
          <a:ext cx="10058399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Bureaucratic leadership:</a:t>
          </a:r>
          <a:r>
            <a:rPr lang="en-US" sz="1700" kern="1200" dirty="0"/>
            <a:t> Here the leaders strictly adhere to the organizational rules and policies. Also, they make sure that the employees/team also strictly follows the rules and procedures.</a:t>
          </a:r>
        </a:p>
      </dsp:txBody>
      <dsp:txXfrm>
        <a:off x="32967" y="2662180"/>
        <a:ext cx="9992465" cy="609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3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2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2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7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6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2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8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8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8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07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ngimg.com/download/3810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D29E-2F51-4FC1-BF68-01ED0FCA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LEADERSHIP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_______________</a:t>
            </a:r>
            <a:endParaRPr lang="en-US" dirty="0"/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C379E611-E2D3-440F-8613-61B0ADEAA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8156" y="620649"/>
            <a:ext cx="3810000" cy="3810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DD51C-3F36-4678-A080-4055D79A9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126" y="4595272"/>
            <a:ext cx="4523980" cy="18717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SUBMITTED TO : </a:t>
            </a:r>
          </a:p>
          <a:p>
            <a:r>
              <a:rPr lang="en-US" dirty="0">
                <a:cs typeface="Calibri"/>
              </a:rPr>
              <a:t>DR. ARCHANA SINGH</a:t>
            </a:r>
          </a:p>
          <a:p>
            <a:endParaRPr lang="en-US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SUBMITTED BY: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AMAN VERMA (2007340139001)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F4211-7375-461B-A27C-9BFC5189374E}"/>
              </a:ext>
            </a:extLst>
          </p:cNvPr>
          <p:cNvSpPr txBox="1"/>
          <p:nvPr/>
        </p:nvSpPr>
        <p:spPr>
          <a:xfrm>
            <a:off x="5112589" y="4825042"/>
            <a:ext cx="672572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Calibri"/>
              </a:rPr>
              <a:t>DEPARTMENT OF INFORMATION TECHNOLOGY</a:t>
            </a:r>
          </a:p>
          <a:p>
            <a:pPr algn="ctr"/>
            <a:r>
              <a:rPr lang="en-US" sz="2800" dirty="0">
                <a:cs typeface="Calibri"/>
              </a:rPr>
              <a:t>RAJKIYA ENGINEERING COLLEGE, BANDA</a:t>
            </a:r>
          </a:p>
        </p:txBody>
      </p:sp>
    </p:spTree>
    <p:extLst>
      <p:ext uri="{BB962C8B-B14F-4D97-AF65-F5344CB8AC3E}">
        <p14:creationId xmlns:p14="http://schemas.microsoft.com/office/powerpoint/2010/main" val="499448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68CE2-3103-4CC4-812C-60637A4F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Leadership Styles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Content Placeholder 12">
            <a:extLst>
              <a:ext uri="{FF2B5EF4-FFF2-40B4-BE49-F238E27FC236}">
                <a16:creationId xmlns:a16="http://schemas.microsoft.com/office/drawing/2014/main" id="{3A02CF1F-B685-4F1D-9FBF-0DCA53481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66143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93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4D25-0257-4B48-B8D0-6ABCEF16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Leadership Styles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284B009-A14E-450A-9183-B9A17F3049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316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55FC7-963B-411F-A8FA-26DCFE33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How to be a Good Leader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CACE73-93B8-4F6A-9A4E-6DFE1F57F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081505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308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0B98B-966C-49E8-BB50-1BB34B5C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THANK YOU All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26067-4A0B-451B-8C23-681A2BACE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If you have any question 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Please ask?</a:t>
            </a:r>
          </a:p>
        </p:txBody>
      </p:sp>
      <p:pic>
        <p:nvPicPr>
          <p:cNvPr id="5" name="Picture 5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D874F9EC-9BE2-4265-80C9-A909CDBBE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3447" y="1317744"/>
            <a:ext cx="6892560" cy="38770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5" descr="Icon&#10;&#10;Description automatically generated">
            <a:extLst>
              <a:ext uri="{FF2B5EF4-FFF2-40B4-BE49-F238E27FC236}">
                <a16:creationId xmlns:a16="http://schemas.microsoft.com/office/drawing/2014/main" id="{85A1EEEB-BD7D-4F9D-AFF8-428A3B43E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77042" y="3106947"/>
            <a:ext cx="27432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8D6B2A-A39F-43AA-9551-A32BF56D1421}"/>
              </a:ext>
            </a:extLst>
          </p:cNvPr>
          <p:cNvSpPr txBox="1"/>
          <p:nvPr/>
        </p:nvSpPr>
        <p:spPr>
          <a:xfrm>
            <a:off x="1633268" y="5749506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67BC7-3CCD-4CE8-9D90-B29805AFD3AA}"/>
              </a:ext>
            </a:extLst>
          </p:cNvPr>
          <p:cNvSpPr txBox="1"/>
          <p:nvPr/>
        </p:nvSpPr>
        <p:spPr>
          <a:xfrm>
            <a:off x="1823945" y="6451735"/>
            <a:ext cx="11511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cs typeface="Calibri"/>
              </a:rPr>
              <a:t>References : Wikipedia ,  Forbes.com, managementstudyguide.com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48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6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6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8D6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8E03F-A2ED-4332-8758-FC6CD0B1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53E49-34FF-4C09-A61C-685B7FF0D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rgbClr val="FFFFFF"/>
                </a:solidFill>
              </a:rPr>
              <a:t>Leadership is the ability to move or influence others towards achieving  individual or group goals.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6AF2DF88-2807-45A1-9942-9D8CEB69D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882" y="1146436"/>
            <a:ext cx="7195817" cy="44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0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F9D4D-7541-42EA-99B3-D578999D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Importance of Leadership</a:t>
            </a:r>
            <a:endParaRPr lang="en-US" dirty="0" err="1"/>
          </a:p>
        </p:txBody>
      </p: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9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0547CD3-FE36-4633-8415-654B22AEA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32510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952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20847-8DDB-4002-8161-95561148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cs typeface="Calibri Light"/>
              </a:rPr>
              <a:t>Leadership Skills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8" name="Picture 78" descr="A picture containing diagram&#10;&#10;Description automatically generated">
            <a:extLst>
              <a:ext uri="{FF2B5EF4-FFF2-40B4-BE49-F238E27FC236}">
                <a16:creationId xmlns:a16="http://schemas.microsoft.com/office/drawing/2014/main" id="{130CE278-3D32-4A7C-8604-053AACEBF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2157"/>
            <a:ext cx="12203500" cy="640223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23C8A7-A6A2-4F22-A909-36A74CE85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905901"/>
              </p:ext>
            </p:extLst>
          </p:nvPr>
        </p:nvGraphicFramePr>
        <p:xfrm>
          <a:off x="5321089" y="634948"/>
          <a:ext cx="7574591" cy="5423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506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EB04A-4343-4F35-9EBC-4CD374D1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Role of a Leader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03B163-2C50-4B60-B2F5-8611AC4817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748613"/>
              </p:ext>
            </p:extLst>
          </p:nvPr>
        </p:nvGraphicFramePr>
        <p:xfrm>
          <a:off x="1197604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4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C326-B925-48EA-B455-6E84F116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Qualities of a Leader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9E518A9-1A97-42DD-BE86-C9611146D9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60866B2-ACA4-491F-8436-092C739D079A}"/>
              </a:ext>
            </a:extLst>
          </p:cNvPr>
          <p:cNvSpPr txBox="1"/>
          <p:nvPr/>
        </p:nvSpPr>
        <p:spPr>
          <a:xfrm>
            <a:off x="4724400" y="3186023"/>
            <a:ext cx="1607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9CB7C-250C-4DAB-A23A-5B0DC64A89D4}"/>
              </a:ext>
            </a:extLst>
          </p:cNvPr>
          <p:cNvSpPr txBox="1"/>
          <p:nvPr/>
        </p:nvSpPr>
        <p:spPr>
          <a:xfrm flipV="1">
            <a:off x="4867275" y="3712607"/>
            <a:ext cx="2743200" cy="763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66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7A39-EB35-43ED-8BE1-692D422F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Emotional Intelligence for Leaders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A602388-32A8-4C87-87B4-5E1569D4A0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247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EF734-4B1A-4E75-AD70-0205511B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Leadership Ethics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6A1D493-C782-494E-8BF0-5A83C67951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75990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53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21F7-3C90-43BA-B4FF-3DA8C079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Leadership Skills 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16F46A3-FEA2-4814-AEBA-9F05E32B36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798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RetrospectVTI</vt:lpstr>
      <vt:lpstr>LEADERSHIP _______________</vt:lpstr>
      <vt:lpstr>LEADERSHIP</vt:lpstr>
      <vt:lpstr>Importance of Leadership</vt:lpstr>
      <vt:lpstr>Leadership Skills</vt:lpstr>
      <vt:lpstr>Role of a Leader</vt:lpstr>
      <vt:lpstr>Qualities of a Leader</vt:lpstr>
      <vt:lpstr>Emotional Intelligence for Leaders</vt:lpstr>
      <vt:lpstr>Leadership Ethics</vt:lpstr>
      <vt:lpstr>Effective Leadership Skills </vt:lpstr>
      <vt:lpstr>Leadership Styles</vt:lpstr>
      <vt:lpstr>Leadership Styles</vt:lpstr>
      <vt:lpstr>How to be a Good Leader</vt:lpstr>
      <vt:lpstr>THANK YOU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Aman Verma</cp:lastModifiedBy>
  <cp:revision>559</cp:revision>
  <dcterms:created xsi:type="dcterms:W3CDTF">2021-06-13T12:01:18Z</dcterms:created>
  <dcterms:modified xsi:type="dcterms:W3CDTF">2022-08-18T07:26:14Z</dcterms:modified>
</cp:coreProperties>
</file>