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0" r:id="rId8"/>
    <p:sldId id="263" r:id="rId9"/>
    <p:sldId id="266" r:id="rId10"/>
    <p:sldId id="264" r:id="rId11"/>
    <p:sldId id="267" r:id="rId12"/>
    <p:sldId id="269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79" autoAdjust="0"/>
    <p:restoredTop sz="94660"/>
  </p:normalViewPr>
  <p:slideViewPr>
    <p:cSldViewPr>
      <p:cViewPr varScale="1">
        <p:scale>
          <a:sx n="68" d="100"/>
          <a:sy n="68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3BF15D-C73F-401E-BC9A-17A4DD329914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2F5694-04B4-4D77-B5F7-00EAAE5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57400"/>
            <a:ext cx="6477000" cy="2133600"/>
          </a:xfrm>
        </p:spPr>
        <p:txBody>
          <a:bodyPr/>
          <a:lstStyle/>
          <a:p>
            <a:r>
              <a:rPr lang="en-US" dirty="0" smtClean="0"/>
              <a:t>Django Basic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: Pooja Mishra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Django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it’s </a:t>
            </a:r>
            <a:r>
              <a:rPr lang="en-US" b="1" dirty="0"/>
              <a:t>fast and simple</a:t>
            </a:r>
            <a:endParaRPr lang="en-US" dirty="0"/>
          </a:p>
          <a:p>
            <a:r>
              <a:rPr lang="en-US" b="1" dirty="0"/>
              <a:t>It’s secure</a:t>
            </a:r>
            <a:endParaRPr lang="en-US" dirty="0"/>
          </a:p>
          <a:p>
            <a:r>
              <a:rPr lang="en-US" b="1" dirty="0"/>
              <a:t>It suits any web application project</a:t>
            </a:r>
            <a:endParaRPr lang="en-US" dirty="0"/>
          </a:p>
          <a:p>
            <a:r>
              <a:rPr lang="en-US" b="1" dirty="0"/>
              <a:t>It’s well-established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ORM</a:t>
            </a:r>
          </a:p>
          <a:p>
            <a:r>
              <a:rPr lang="en-US" dirty="0" smtClean="0"/>
              <a:t>Admin interface</a:t>
            </a:r>
          </a:p>
          <a:p>
            <a:r>
              <a:rPr lang="en-US" dirty="0" err="1" smtClean="0"/>
              <a:t>Regex</a:t>
            </a:r>
            <a:r>
              <a:rPr lang="en-US" dirty="0" smtClean="0"/>
              <a:t>-based URL design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Command- line job Framework</a:t>
            </a:r>
          </a:p>
          <a:p>
            <a:r>
              <a:rPr lang="en-US" dirty="0" smtClean="0"/>
              <a:t>Versatile in Nature</a:t>
            </a:r>
          </a:p>
          <a:p>
            <a:r>
              <a:rPr lang="en-US" dirty="0" smtClean="0"/>
              <a:t>High security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Django</a:t>
            </a:r>
            <a:r>
              <a:rPr lang="en-US" dirty="0" smtClean="0"/>
              <a:t> supports Various </a:t>
            </a:r>
            <a:r>
              <a:rPr lang="en-US" dirty="0" err="1" smtClean="0"/>
              <a:t>DataBases</a:t>
            </a:r>
            <a:r>
              <a:rPr lang="en-US" dirty="0" smtClean="0"/>
              <a:t>. you can set up any of them based on your comfort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MangoDb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I preferred </a:t>
            </a:r>
            <a:r>
              <a:rPr lang="en-US" dirty="0" err="1" smtClean="0"/>
              <a:t>MySql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So I will show you in Demo that how to use data base.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projectname</a:t>
            </a:r>
            <a:r>
              <a:rPr lang="en-US" dirty="0" smtClean="0"/>
              <a:t>]/ </a:t>
            </a:r>
            <a:endParaRPr lang="en-US" dirty="0" smtClean="0"/>
          </a:p>
          <a:p>
            <a:pPr lvl="1"/>
            <a:r>
              <a:rPr lang="en-US" dirty="0" smtClean="0"/>
              <a:t>├── </a:t>
            </a:r>
            <a:r>
              <a:rPr lang="en-US" dirty="0" smtClean="0"/>
              <a:t>[</a:t>
            </a:r>
            <a:r>
              <a:rPr lang="en-US" dirty="0" err="1" smtClean="0"/>
              <a:t>projectname</a:t>
            </a:r>
            <a:r>
              <a:rPr lang="en-US" dirty="0" smtClean="0"/>
              <a:t>]/    </a:t>
            </a:r>
            <a:endParaRPr lang="en-US" dirty="0" smtClean="0"/>
          </a:p>
          <a:p>
            <a:pPr lvl="2"/>
            <a:r>
              <a:rPr lang="en-US" dirty="0" smtClean="0"/>
              <a:t>├── </a:t>
            </a:r>
            <a:r>
              <a:rPr lang="en-US" dirty="0" smtClean="0"/>
              <a:t>__</a:t>
            </a:r>
            <a:r>
              <a:rPr lang="en-US" dirty="0" err="1" smtClean="0"/>
              <a:t>init__.py</a:t>
            </a:r>
            <a:r>
              <a:rPr lang="en-US" dirty="0" smtClean="0"/>
              <a:t> │   </a:t>
            </a:r>
            <a:endParaRPr lang="en-US" dirty="0" smtClean="0"/>
          </a:p>
          <a:p>
            <a:pPr lvl="2"/>
            <a:r>
              <a:rPr lang="en-US" dirty="0" smtClean="0"/>
              <a:t>├── </a:t>
            </a:r>
            <a:r>
              <a:rPr lang="en-US" dirty="0" smtClean="0"/>
              <a:t>settings.py │   </a:t>
            </a:r>
            <a:endParaRPr lang="en-US" dirty="0" smtClean="0"/>
          </a:p>
          <a:p>
            <a:pPr lvl="2"/>
            <a:r>
              <a:rPr lang="en-US" dirty="0" smtClean="0"/>
              <a:t>├── </a:t>
            </a:r>
            <a:r>
              <a:rPr lang="en-US" dirty="0" smtClean="0"/>
              <a:t>urls.py │  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└── wsgi.py </a:t>
            </a:r>
            <a:endParaRPr lang="en-US" dirty="0" smtClean="0"/>
          </a:p>
          <a:p>
            <a:pPr lvl="2">
              <a:buNone/>
            </a:pPr>
            <a:r>
              <a:rPr lang="en-US" sz="3200" dirty="0" smtClean="0"/>
              <a:t>└── </a:t>
            </a:r>
            <a:r>
              <a:rPr lang="en-US" sz="3200" dirty="0" smtClean="0"/>
              <a:t>manage.py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demo we covering that,</a:t>
            </a:r>
          </a:p>
          <a:p>
            <a:r>
              <a:rPr lang="en-US" dirty="0" smtClean="0"/>
              <a:t>How to create project?</a:t>
            </a:r>
          </a:p>
          <a:p>
            <a:r>
              <a:rPr lang="en-US" dirty="0" smtClean="0"/>
              <a:t>What is view</a:t>
            </a:r>
          </a:p>
          <a:p>
            <a:r>
              <a:rPr lang="en-US" dirty="0" smtClean="0"/>
              <a:t>What is URL</a:t>
            </a:r>
          </a:p>
          <a:p>
            <a:r>
              <a:rPr lang="en-US" dirty="0" smtClean="0"/>
              <a:t>How to set up your project ?</a:t>
            </a:r>
          </a:p>
          <a:p>
            <a:r>
              <a:rPr lang="en-US" dirty="0" smtClean="0"/>
              <a:t>Etc….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web framework?</a:t>
            </a:r>
          </a:p>
          <a:p>
            <a:r>
              <a:rPr lang="en-US" dirty="0" smtClean="0"/>
              <a:t>Python Web Frameworks?</a:t>
            </a:r>
          </a:p>
          <a:p>
            <a:r>
              <a:rPr lang="en-US" dirty="0" smtClean="0"/>
              <a:t>Django VS Flask</a:t>
            </a:r>
          </a:p>
          <a:p>
            <a:r>
              <a:rPr lang="en-US" dirty="0" smtClean="0"/>
              <a:t>What is Django ?</a:t>
            </a:r>
          </a:p>
          <a:p>
            <a:r>
              <a:rPr lang="en-US" dirty="0" smtClean="0"/>
              <a:t>Why use Django ?</a:t>
            </a:r>
          </a:p>
          <a:p>
            <a:r>
              <a:rPr lang="en-US" dirty="0" smtClean="0"/>
              <a:t>Who use Django ?</a:t>
            </a:r>
          </a:p>
          <a:p>
            <a:r>
              <a:rPr lang="en-US" dirty="0" smtClean="0"/>
              <a:t>Based on MVT architecture</a:t>
            </a:r>
          </a:p>
          <a:p>
            <a:r>
              <a:rPr lang="en-US" dirty="0" smtClean="0"/>
              <a:t>About </a:t>
            </a:r>
            <a:r>
              <a:rPr lang="en-US" dirty="0" err="1" smtClean="0"/>
              <a:t>DataBases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file structure</a:t>
            </a:r>
            <a:endParaRPr lang="en-US" dirty="0" smtClean="0"/>
          </a:p>
          <a:p>
            <a:r>
              <a:rPr lang="en-US" dirty="0" smtClean="0"/>
              <a:t>Demo project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web framework?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app framework or web framework is a software framework that is created to support the development of dynamic sites, web services, and web applications.</a:t>
            </a:r>
          </a:p>
          <a:p>
            <a:r>
              <a:rPr lang="en-US" dirty="0"/>
              <a:t>There are several web frameworks that have been designed to make coding and app development much easier for those in the industry.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Web Frameworks?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_8n8UgwNDjIYzTJtObIGeq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Mostly used ?</a:t>
            </a:r>
            <a:endParaRPr lang="en-US" dirty="0"/>
          </a:p>
        </p:txBody>
      </p:sp>
      <p:pic>
        <p:nvPicPr>
          <p:cNvPr id="4" name="Content Placeholder 3" descr="image_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534400" cy="5257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Django </a:t>
            </a:r>
            <a:r>
              <a:rPr lang="en-US" dirty="0" err="1" smtClean="0"/>
              <a:t>vs</a:t>
            </a:r>
            <a:r>
              <a:rPr lang="en-US" dirty="0" smtClean="0"/>
              <a:t> Flask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Django provides a full-featured Model–View–Controller framework. Its aim is to simplify the process of website development.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relies on less code, reusable components, and rapid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Flask, on the other hand, is a </a:t>
            </a:r>
            <a:r>
              <a:rPr lang="en-US" dirty="0" smtClean="0"/>
              <a:t>micro framework </a:t>
            </a:r>
            <a:r>
              <a:rPr lang="en-US" dirty="0"/>
              <a:t>based on the concept of doing one thing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doesn’t provide an ORM and comes with only a basic set of tools for web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Django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high-level Python web framework.</a:t>
            </a:r>
          </a:p>
          <a:p>
            <a:r>
              <a:rPr lang="en-US" dirty="0" smtClean="0"/>
              <a:t>Encourages rapid development and clean pragmetic design</a:t>
            </a:r>
          </a:p>
          <a:p>
            <a:r>
              <a:rPr lang="en-US" dirty="0" smtClean="0"/>
              <a:t>“for perfectionists with deadlines”</a:t>
            </a:r>
          </a:p>
          <a:p>
            <a:r>
              <a:rPr lang="en-US" dirty="0" smtClean="0"/>
              <a:t>Focus on automation and DRY.</a:t>
            </a:r>
          </a:p>
          <a:p>
            <a:r>
              <a:rPr lang="en-US" dirty="0" smtClean="0"/>
              <a:t>Widely supported , many deployment options.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use?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Mozilla</a:t>
            </a:r>
          </a:p>
          <a:p>
            <a:r>
              <a:rPr lang="en-US" dirty="0" smtClean="0"/>
              <a:t>openStack</a:t>
            </a:r>
          </a:p>
          <a:p>
            <a:r>
              <a:rPr lang="en-US" dirty="0" smtClean="0"/>
              <a:t>Disqus</a:t>
            </a:r>
          </a:p>
          <a:p>
            <a:r>
              <a:rPr lang="en-US" dirty="0" smtClean="0"/>
              <a:t>Pinterest</a:t>
            </a:r>
          </a:p>
          <a:p>
            <a:r>
              <a:rPr lang="en-US" dirty="0" smtClean="0"/>
              <a:t>Rdio</a:t>
            </a:r>
          </a:p>
          <a:p>
            <a:r>
              <a:rPr lang="en-US" dirty="0" smtClean="0"/>
              <a:t>Etc….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MVT architecture </a:t>
            </a:r>
            <a:endParaRPr lang="en-US" dirty="0"/>
          </a:p>
        </p:txBody>
      </p:sp>
      <p:pic>
        <p:nvPicPr>
          <p:cNvPr id="4" name="Content Placeholder 3" descr="why_django_is_the_best_web_framework_for_your_project_2_image_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88057"/>
            <a:ext cx="8763000" cy="478894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340</TotalTime>
  <Words>349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Django Basic  </vt:lpstr>
      <vt:lpstr>Contents..</vt:lpstr>
      <vt:lpstr>What is web framework? </vt:lpstr>
      <vt:lpstr>Python Web Frameworks? </vt:lpstr>
      <vt:lpstr>Mostly used ?</vt:lpstr>
      <vt:lpstr>Django vs Flask </vt:lpstr>
      <vt:lpstr>What is Django ? </vt:lpstr>
      <vt:lpstr>Who use? </vt:lpstr>
      <vt:lpstr>MVT architecture </vt:lpstr>
      <vt:lpstr>Why use Django ? </vt:lpstr>
      <vt:lpstr>Features of Django</vt:lpstr>
      <vt:lpstr>DataBases </vt:lpstr>
      <vt:lpstr>With Data Base</vt:lpstr>
      <vt:lpstr>Slide 14</vt:lpstr>
      <vt:lpstr>Demo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X3</dc:creator>
  <cp:lastModifiedBy>X3</cp:lastModifiedBy>
  <cp:revision>36</cp:revision>
  <dcterms:created xsi:type="dcterms:W3CDTF">2020-05-08T12:17:10Z</dcterms:created>
  <dcterms:modified xsi:type="dcterms:W3CDTF">2020-05-09T11:23:15Z</dcterms:modified>
</cp:coreProperties>
</file>