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Lst>
  <p:notesMasterIdLst>
    <p:notesMasterId r:id="rId36"/>
  </p:notesMasterIdLst>
  <p:sldIdLst>
    <p:sldId id="256" r:id="rId2"/>
    <p:sldId id="257" r:id="rId3"/>
    <p:sldId id="258" r:id="rId4"/>
    <p:sldId id="259" r:id="rId5"/>
    <p:sldId id="261" r:id="rId6"/>
    <p:sldId id="288" r:id="rId7"/>
    <p:sldId id="291" r:id="rId8"/>
    <p:sldId id="289" r:id="rId9"/>
    <p:sldId id="260" r:id="rId10"/>
    <p:sldId id="262" r:id="rId11"/>
    <p:sldId id="281" r:id="rId12"/>
    <p:sldId id="282" r:id="rId13"/>
    <p:sldId id="287" r:id="rId14"/>
    <p:sldId id="264" r:id="rId15"/>
    <p:sldId id="265" r:id="rId16"/>
    <p:sldId id="263" r:id="rId17"/>
    <p:sldId id="267" r:id="rId18"/>
    <p:sldId id="268" r:id="rId19"/>
    <p:sldId id="269" r:id="rId20"/>
    <p:sldId id="270" r:id="rId21"/>
    <p:sldId id="271" r:id="rId22"/>
    <p:sldId id="292" r:id="rId23"/>
    <p:sldId id="272" r:id="rId24"/>
    <p:sldId id="273" r:id="rId25"/>
    <p:sldId id="274" r:id="rId26"/>
    <p:sldId id="283" r:id="rId27"/>
    <p:sldId id="275" r:id="rId28"/>
    <p:sldId id="284" r:id="rId29"/>
    <p:sldId id="285" r:id="rId30"/>
    <p:sldId id="286" r:id="rId31"/>
    <p:sldId id="278" r:id="rId32"/>
    <p:sldId id="279" r:id="rId33"/>
    <p:sldId id="290" r:id="rId34"/>
    <p:sldId id="280"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69CA038-9E72-43D7-9197-1916EF372E8B}" type="datetimeFigureOut">
              <a:rPr lang="en-US" smtClean="0"/>
              <a:pPr/>
              <a:t>5/3/2020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61FC7ED-EFDC-44F9-8C5B-851DA13675F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92DF6E5F-AB4B-4F4E-ACE8-930794D3D2F3}" type="datetimeFigureOut">
              <a:rPr lang="en-US" smtClean="0"/>
              <a:pPr/>
              <a:t>5/3/2020</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7E4AFC6F-E531-4931-B2A1-111963175BE7}"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2DF6E5F-AB4B-4F4E-ACE8-930794D3D2F3}" type="datetimeFigureOut">
              <a:rPr lang="en-US" smtClean="0"/>
              <a:pPr/>
              <a:t>5/3/2020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E4AFC6F-E531-4931-B2A1-111963175BE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2DF6E5F-AB4B-4F4E-ACE8-930794D3D2F3}" type="datetimeFigureOut">
              <a:rPr lang="en-US" smtClean="0"/>
              <a:pPr/>
              <a:t>5/3/2020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E4AFC6F-E531-4931-B2A1-111963175BE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2DF6E5F-AB4B-4F4E-ACE8-930794D3D2F3}" type="datetimeFigureOut">
              <a:rPr lang="en-US" smtClean="0"/>
              <a:pPr/>
              <a:t>5/3/2020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E4AFC6F-E531-4931-B2A1-111963175BE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92DF6E5F-AB4B-4F4E-ACE8-930794D3D2F3}" type="datetimeFigureOut">
              <a:rPr lang="en-US" smtClean="0"/>
              <a:pPr/>
              <a:t>5/3/2020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E4AFC6F-E531-4931-B2A1-111963175BE7}"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2DF6E5F-AB4B-4F4E-ACE8-930794D3D2F3}" type="datetimeFigureOut">
              <a:rPr lang="en-US" smtClean="0"/>
              <a:pPr/>
              <a:t>5/3/2020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E4AFC6F-E531-4931-B2A1-111963175BE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92DF6E5F-AB4B-4F4E-ACE8-930794D3D2F3}" type="datetimeFigureOut">
              <a:rPr lang="en-US" smtClean="0"/>
              <a:pPr/>
              <a:t>5/3/2020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7E4AFC6F-E531-4931-B2A1-111963175BE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92DF6E5F-AB4B-4F4E-ACE8-930794D3D2F3}" type="datetimeFigureOut">
              <a:rPr lang="en-US" smtClean="0"/>
              <a:pPr/>
              <a:t>5/3/2020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7E4AFC6F-E531-4931-B2A1-111963175BE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92DF6E5F-AB4B-4F4E-ACE8-930794D3D2F3}" type="datetimeFigureOut">
              <a:rPr lang="en-US" smtClean="0"/>
              <a:pPr/>
              <a:t>5/3/2020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7E4AFC6F-E531-4931-B2A1-111963175BE7}"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2DF6E5F-AB4B-4F4E-ACE8-930794D3D2F3}" type="datetimeFigureOut">
              <a:rPr lang="en-US" smtClean="0"/>
              <a:pPr/>
              <a:t>5/3/2020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E4AFC6F-E531-4931-B2A1-111963175BE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92DF6E5F-AB4B-4F4E-ACE8-930794D3D2F3}" type="datetimeFigureOut">
              <a:rPr lang="en-US" smtClean="0"/>
              <a:pPr/>
              <a:t>5/3/2020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E4AFC6F-E531-4931-B2A1-111963175BE7}"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92DF6E5F-AB4B-4F4E-ACE8-930794D3D2F3}" type="datetimeFigureOut">
              <a:rPr lang="en-US" smtClean="0"/>
              <a:pPr/>
              <a:t>5/3/2020</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7E4AFC6F-E531-4931-B2A1-111963175BE7}"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geeksforgeeks.org/python-programming-language/"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edureka.co/blog/python-application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youtube.com/watch?v=lj4I_CvBnt0" TargetMode="External"/><Relationship Id="rId2" Type="http://schemas.openxmlformats.org/officeDocument/2006/relationships/hyperlink" Target="https://www.edureka.co/blog/django-tutoria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edureka.co/blog/pygame-tutorial" TargetMode="External"/><Relationship Id="rId2" Type="http://schemas.openxmlformats.org/officeDocument/2006/relationships/hyperlink" Target="https://www.edureka.co/blog/python-turtle-module/"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edureka.co/blog/pros-and-cons-of-ai/" TargetMode="External"/><Relationship Id="rId2" Type="http://schemas.openxmlformats.org/officeDocument/2006/relationships/hyperlink" Target="https://www.edureka.co/blog/machine-learning-career/" TargetMode="External"/><Relationship Id="rId1" Type="http://schemas.openxmlformats.org/officeDocument/2006/relationships/slideLayout" Target="../slideLayouts/slideLayout2.xml"/><Relationship Id="rId6" Type="http://schemas.openxmlformats.org/officeDocument/2006/relationships/hyperlink" Target="https://www.edureka.co/blog/python-numpy-tutorial/" TargetMode="External"/><Relationship Id="rId5" Type="http://schemas.openxmlformats.org/officeDocument/2006/relationships/hyperlink" Target="https://www.edureka.co/blog/scikit-learn-machine-learning/" TargetMode="External"/><Relationship Id="rId4" Type="http://schemas.openxmlformats.org/officeDocument/2006/relationships/hyperlink" Target="https://www.edureka.co/blog/python-pandas-tutorial/"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edureka.co/blog/python-matplotlib-tutorial/" TargetMode="External"/><Relationship Id="rId2" Type="http://schemas.openxmlformats.org/officeDocument/2006/relationships/hyperlink" Target="https://www.edureka.co/blog/python-libraries/" TargetMode="External"/><Relationship Id="rId1" Type="http://schemas.openxmlformats.org/officeDocument/2006/relationships/slideLayout" Target="../slideLayouts/slideLayout2.xml"/><Relationship Id="rId5" Type="http://schemas.openxmlformats.org/officeDocument/2006/relationships/hyperlink" Target="https://www.edureka.co/blog/who-is-a-data-scientist/" TargetMode="External"/><Relationship Id="rId4" Type="http://schemas.openxmlformats.org/officeDocument/2006/relationships/hyperlink" Target="https://www.edureka.co/blog/python-seaborn-tutorial/"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www.edureka.co/blog/kivy-tutorial/" TargetMode="External"/><Relationship Id="rId2" Type="http://schemas.openxmlformats.org/officeDocument/2006/relationships/hyperlink" Target="https://www.edureka.co/blog/tkinter-tutoria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python.org/" TargetMode="External"/><Relationship Id="rId2" Type="http://schemas.openxmlformats.org/officeDocument/2006/relationships/hyperlink" Target="https://www.python.org/downloads/windows/"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stackoverflow.blog/2017/09/06/incredible-growth-python/?ref=hackernoon.com" TargetMode="External"/><Relationship Id="rId2" Type="http://schemas.openxmlformats.org/officeDocument/2006/relationships/hyperlink" Target="https://www.similartech.com/compare/nodejs-vs-python?ref=hackernoon.com"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code.fb.com/production-engineering/python-in-production-engineering/?ref=hackernoon.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62200" y="1143000"/>
            <a:ext cx="6477000" cy="1066800"/>
          </a:xfrm>
        </p:spPr>
        <p:txBody>
          <a:bodyPr>
            <a:normAutofit fontScale="90000"/>
          </a:bodyPr>
          <a:lstStyle/>
          <a:p>
            <a:r>
              <a:rPr lang="en-US" dirty="0" smtClean="0"/>
              <a:t/>
            </a:r>
            <a:br>
              <a:rPr lang="en-US" dirty="0" smtClean="0"/>
            </a:br>
            <a:r>
              <a:rPr lang="en-US" dirty="0" smtClean="0"/>
              <a:t>Topic : About Python Language </a:t>
            </a:r>
            <a:endParaRPr lang="en-US" dirty="0"/>
          </a:p>
        </p:txBody>
      </p:sp>
      <p:sp>
        <p:nvSpPr>
          <p:cNvPr id="3" name="Subtitle 2"/>
          <p:cNvSpPr>
            <a:spLocks noGrp="1"/>
          </p:cNvSpPr>
          <p:nvPr>
            <p:ph type="subTitle" idx="1"/>
          </p:nvPr>
        </p:nvSpPr>
        <p:spPr/>
        <p:txBody>
          <a:bodyPr/>
          <a:lstStyle/>
          <a:p>
            <a:endParaRPr lang="en-US" dirty="0" smtClean="0"/>
          </a:p>
          <a:p>
            <a:r>
              <a:rPr lang="en-US" dirty="0" smtClean="0"/>
              <a:t>		Written By: Pooja Mishra </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Features of Python</a:t>
            </a:r>
            <a:endParaRPr lang="en-US" dirty="0"/>
          </a:p>
        </p:txBody>
      </p:sp>
      <p:pic>
        <p:nvPicPr>
          <p:cNvPr id="5122" name="Picture 2" descr="C:\Users\X3\Desktop\PP\why-learn-python-in-2017-6-638.jpg"/>
          <p:cNvPicPr>
            <a:picLocks noGrp="1" noChangeAspect="1" noChangeArrowheads="1"/>
          </p:cNvPicPr>
          <p:nvPr>
            <p:ph idx="1"/>
          </p:nvPr>
        </p:nvPicPr>
        <p:blipFill>
          <a:blip r:embed="rId2"/>
          <a:stretch>
            <a:fillRect/>
          </a:stretch>
        </p:blipFill>
        <p:spPr bwMode="auto">
          <a:xfrm>
            <a:off x="1447800" y="1371600"/>
            <a:ext cx="7086600" cy="4495800"/>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Python </a:t>
            </a:r>
            <a:endParaRPr lang="en-US" dirty="0"/>
          </a:p>
        </p:txBody>
      </p:sp>
      <p:sp>
        <p:nvSpPr>
          <p:cNvPr id="3" name="Content Placeholder 2"/>
          <p:cNvSpPr>
            <a:spLocks noGrp="1"/>
          </p:cNvSpPr>
          <p:nvPr>
            <p:ph idx="1"/>
          </p:nvPr>
        </p:nvSpPr>
        <p:spPr/>
        <p:txBody>
          <a:bodyPr/>
          <a:lstStyle/>
          <a:p>
            <a:r>
              <a:rPr lang="en-US" dirty="0" smtClean="0">
                <a:hlinkClick r:id="rId2"/>
              </a:rPr>
              <a:t>Python</a:t>
            </a:r>
            <a:r>
              <a:rPr lang="en-US" dirty="0" smtClean="0"/>
              <a:t> is a widely used general-purpose, high-level programming language. </a:t>
            </a:r>
          </a:p>
          <a:p>
            <a:r>
              <a:rPr lang="en-US" dirty="0" smtClean="0"/>
              <a:t>It was initially designed by Guido van Rossum in 1991 and developed by Python Software Foundation. </a:t>
            </a:r>
          </a:p>
          <a:p>
            <a:r>
              <a:rPr lang="en-US" dirty="0" smtClean="0"/>
              <a:t>It was mainly developed for emphasis on code readability, and its syntax allows programmers to express concepts in fewer lines of code.</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0"/>
            <a:ext cx="7498080" cy="914400"/>
          </a:xfrm>
        </p:spPr>
        <p:txBody>
          <a:bodyPr>
            <a:normAutofit/>
          </a:bodyPr>
          <a:lstStyle/>
          <a:p>
            <a:r>
              <a:rPr lang="en-US" sz="3600" dirty="0" smtClean="0"/>
              <a:t>History Of Python</a:t>
            </a:r>
            <a:endParaRPr lang="en-US" sz="3600" dirty="0"/>
          </a:p>
        </p:txBody>
      </p:sp>
      <p:pic>
        <p:nvPicPr>
          <p:cNvPr id="4" name="Content Placeholder 3" descr="TIMELINE.jpg"/>
          <p:cNvPicPr>
            <a:picLocks noGrp="1" noChangeAspect="1"/>
          </p:cNvPicPr>
          <p:nvPr>
            <p:ph idx="1"/>
          </p:nvPr>
        </p:nvPicPr>
        <p:blipFill>
          <a:blip r:embed="rId2" cstate="print"/>
          <a:stretch>
            <a:fillRect/>
          </a:stretch>
        </p:blipFill>
        <p:spPr>
          <a:xfrm>
            <a:off x="3858778" y="1447800"/>
            <a:ext cx="2651994" cy="4800600"/>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Python</a:t>
            </a:r>
            <a:endParaRPr lang="en-US" dirty="0"/>
          </a:p>
        </p:txBody>
      </p:sp>
      <p:sp>
        <p:nvSpPr>
          <p:cNvPr id="3" name="Content Placeholder 2"/>
          <p:cNvSpPr>
            <a:spLocks noGrp="1"/>
          </p:cNvSpPr>
          <p:nvPr>
            <p:ph idx="1"/>
          </p:nvPr>
        </p:nvSpPr>
        <p:spPr/>
        <p:txBody>
          <a:bodyPr/>
          <a:lstStyle/>
          <a:p>
            <a:r>
              <a:rPr lang="en-US" b="1" dirty="0" smtClean="0"/>
              <a:t>It’s free!</a:t>
            </a:r>
          </a:p>
          <a:p>
            <a:r>
              <a:rPr lang="en-US" b="1" dirty="0" smtClean="0"/>
              <a:t>Capable of both backend and frontend development </a:t>
            </a:r>
          </a:p>
          <a:p>
            <a:r>
              <a:rPr lang="en-US" b="1" dirty="0" smtClean="0"/>
              <a:t>Cross-platform language</a:t>
            </a:r>
          </a:p>
          <a:p>
            <a:r>
              <a:rPr lang="en-US" b="1" dirty="0" smtClean="0"/>
              <a:t>Strong support of the community</a:t>
            </a:r>
          </a:p>
          <a:p>
            <a:r>
              <a:rPr lang="en-US" b="1" dirty="0" smtClean="0"/>
              <a:t>Provides a plethora of tools</a:t>
            </a:r>
          </a:p>
          <a:p>
            <a:r>
              <a:rPr lang="en-US" b="1" dirty="0" smtClean="0"/>
              <a:t>Fewer codes</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170" name="Picture 2" descr="C:\Users\X3\Desktop\PP\why-learn-python-in-2017-11-638.jpg"/>
          <p:cNvPicPr>
            <a:picLocks noGrp="1" noChangeAspect="1" noChangeArrowheads="1"/>
          </p:cNvPicPr>
          <p:nvPr>
            <p:ph idx="1"/>
          </p:nvPr>
        </p:nvPicPr>
        <p:blipFill>
          <a:blip r:embed="rId2"/>
          <a:stretch>
            <a:fillRect/>
          </a:stretch>
        </p:blipFill>
        <p:spPr bwMode="auto">
          <a:xfrm>
            <a:off x="2146300" y="2138362"/>
            <a:ext cx="6076950" cy="3419475"/>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194" name="Picture 2" descr="C:\Users\X3\Desktop\PP\why-learn-python-in-2017-13-638.jpg"/>
          <p:cNvPicPr>
            <a:picLocks noGrp="1" noChangeAspect="1" noChangeArrowheads="1"/>
          </p:cNvPicPr>
          <p:nvPr>
            <p:ph idx="1"/>
          </p:nvPr>
        </p:nvPicPr>
        <p:blipFill>
          <a:blip r:embed="rId2"/>
          <a:stretch>
            <a:fillRect/>
          </a:stretch>
        </p:blipFill>
        <p:spPr bwMode="auto">
          <a:xfrm>
            <a:off x="2146300" y="2138362"/>
            <a:ext cx="6076950" cy="3419475"/>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Code (syntax)</a:t>
            </a:r>
            <a:endParaRPr lang="en-US" dirty="0"/>
          </a:p>
        </p:txBody>
      </p:sp>
      <p:pic>
        <p:nvPicPr>
          <p:cNvPr id="6146" name="Picture 2" descr="C:\Users\X3\Desktop\PP\why-learn-python-in-2017-7-638.jpg"/>
          <p:cNvPicPr>
            <a:picLocks noGrp="1" noChangeAspect="1" noChangeArrowheads="1"/>
          </p:cNvPicPr>
          <p:nvPr>
            <p:ph idx="1"/>
          </p:nvPr>
        </p:nvPicPr>
        <p:blipFill>
          <a:blip r:embed="rId2"/>
          <a:stretch>
            <a:fillRect/>
          </a:stretch>
        </p:blipFill>
        <p:spPr bwMode="auto">
          <a:xfrm>
            <a:off x="2146300" y="2138362"/>
            <a:ext cx="6076950" cy="3419475"/>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a:t>
            </a:r>
            <a:endParaRPr lang="en-US" dirty="0"/>
          </a:p>
        </p:txBody>
      </p:sp>
      <p:pic>
        <p:nvPicPr>
          <p:cNvPr id="4" name="Content Placeholder 3" descr="Python-Applications-1.jpg"/>
          <p:cNvPicPr>
            <a:picLocks noGrp="1" noChangeAspect="1"/>
          </p:cNvPicPr>
          <p:nvPr>
            <p:ph idx="1"/>
          </p:nvPr>
        </p:nvPicPr>
        <p:blipFill>
          <a:blip r:embed="rId2"/>
          <a:stretch>
            <a:fillRect/>
          </a:stretch>
        </p:blipFill>
        <p:spPr>
          <a:xfrm>
            <a:off x="1435100" y="1884430"/>
            <a:ext cx="7499350" cy="3927340"/>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hlinkClick r:id="rId2"/>
              </a:rPr>
              <a:t>Game </a:t>
            </a:r>
            <a:r>
              <a:rPr lang="en-US" dirty="0">
                <a:hlinkClick r:id="rId2"/>
              </a:rPr>
              <a:t>Development</a:t>
            </a:r>
            <a:endParaRPr lang="en-US" dirty="0"/>
          </a:p>
          <a:p>
            <a:r>
              <a:rPr lang="en-US" dirty="0">
                <a:hlinkClick r:id="rId2"/>
              </a:rPr>
              <a:t>Machine Learning and Artificial Intelligence</a:t>
            </a:r>
            <a:endParaRPr lang="en-US" dirty="0"/>
          </a:p>
          <a:p>
            <a:r>
              <a:rPr lang="en-US" dirty="0">
                <a:hlinkClick r:id="rId2"/>
              </a:rPr>
              <a:t>Data Science and Data Visualization</a:t>
            </a:r>
            <a:endParaRPr lang="en-US" dirty="0"/>
          </a:p>
          <a:p>
            <a:r>
              <a:rPr lang="en-US" dirty="0">
                <a:hlinkClick r:id="rId2"/>
              </a:rPr>
              <a:t>Desktop GUI</a:t>
            </a:r>
            <a:endParaRPr lang="en-US" dirty="0"/>
          </a:p>
          <a:p>
            <a:r>
              <a:rPr lang="en-US" dirty="0">
                <a:hlinkClick r:id="rId2"/>
              </a:rPr>
              <a:t>Web Scraping Applications</a:t>
            </a:r>
            <a:endParaRPr lang="en-US" dirty="0"/>
          </a:p>
          <a:p>
            <a:r>
              <a:rPr lang="en-US" dirty="0">
                <a:hlinkClick r:id="rId2"/>
              </a:rPr>
              <a:t>Business Applications</a:t>
            </a:r>
            <a:endParaRPr lang="en-US" dirty="0"/>
          </a:p>
          <a:p>
            <a:r>
              <a:rPr lang="en-US" dirty="0">
                <a:hlinkClick r:id="rId2"/>
              </a:rPr>
              <a:t>Audio and Video Applications</a:t>
            </a:r>
            <a:endParaRPr lang="en-US" dirty="0"/>
          </a:p>
          <a:p>
            <a:r>
              <a:rPr lang="en-US" dirty="0">
                <a:hlinkClick r:id="rId2"/>
              </a:rPr>
              <a:t>CAD Applications</a:t>
            </a:r>
            <a:endParaRPr lang="en-US" dirty="0"/>
          </a:p>
          <a:p>
            <a:r>
              <a:rPr lang="en-US" dirty="0">
                <a:hlinkClick r:id="rId2"/>
              </a:rPr>
              <a:t>Embedded Applications</a:t>
            </a:r>
            <a:endParaRPr lang="en-US" dirty="0"/>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Web Development</a:t>
            </a:r>
            <a:r>
              <a:rPr lang="en-US" dirty="0" smtClean="0"/>
              <a:t/>
            </a:r>
            <a:br>
              <a:rPr lang="en-US" dirty="0" smtClean="0"/>
            </a:br>
            <a:endParaRPr lang="en-US" dirty="0"/>
          </a:p>
        </p:txBody>
      </p:sp>
      <p:sp>
        <p:nvSpPr>
          <p:cNvPr id="3" name="Content Placeholder 2"/>
          <p:cNvSpPr>
            <a:spLocks noGrp="1"/>
          </p:cNvSpPr>
          <p:nvPr>
            <p:ph idx="1"/>
          </p:nvPr>
        </p:nvSpPr>
        <p:spPr>
          <a:xfrm>
            <a:off x="838200" y="1219200"/>
            <a:ext cx="8153400" cy="5181600"/>
          </a:xfrm>
        </p:spPr>
        <p:txBody>
          <a:bodyPr>
            <a:normAutofit fontScale="85000" lnSpcReduction="10000"/>
          </a:bodyPr>
          <a:lstStyle/>
          <a:p>
            <a:r>
              <a:rPr lang="en-US" sz="3300" dirty="0" smtClean="0"/>
              <a:t>Python </a:t>
            </a:r>
            <a:r>
              <a:rPr lang="en-US" sz="3300" dirty="0"/>
              <a:t>can be used to make </a:t>
            </a:r>
            <a:r>
              <a:rPr lang="en-US" sz="3300" dirty="0">
                <a:hlinkClick r:id="rId2"/>
              </a:rPr>
              <a:t>web-applications</a:t>
            </a:r>
            <a:r>
              <a:rPr lang="en-US" sz="3300" dirty="0"/>
              <a:t> at a rapid rate. Why is that? It is because of the frameworks Python uses to create these applications. There is common-backend logic that goes into making these frameworks and a number of libraries that can help integrate protocols such as HTTPS, FTP, SSL etc. and even help in the processing of JSON, XML, E-Mail and so much more.</a:t>
            </a:r>
          </a:p>
          <a:p>
            <a:r>
              <a:rPr lang="en-US" sz="3300" dirty="0"/>
              <a:t>Some of the most well-known frameworks are </a:t>
            </a:r>
            <a:r>
              <a:rPr lang="en-US" sz="3300" dirty="0" err="1">
                <a:hlinkClick r:id="rId2"/>
              </a:rPr>
              <a:t>Django</a:t>
            </a:r>
            <a:r>
              <a:rPr lang="en-US" sz="3300" dirty="0"/>
              <a:t>, </a:t>
            </a:r>
            <a:r>
              <a:rPr lang="en-US" sz="3300" dirty="0">
                <a:hlinkClick r:id="rId3"/>
              </a:rPr>
              <a:t>Flask</a:t>
            </a:r>
            <a:r>
              <a:rPr lang="en-US" sz="3300" dirty="0"/>
              <a:t>, Pyramid. Why use a framework? The </a:t>
            </a:r>
            <a:r>
              <a:rPr lang="en-US" sz="3300" b="1" i="1" dirty="0"/>
              <a:t>security</a:t>
            </a:r>
            <a:r>
              <a:rPr lang="en-US" sz="3300" dirty="0"/>
              <a:t>,</a:t>
            </a:r>
            <a:r>
              <a:rPr lang="en-US" sz="3300" b="1" i="1" dirty="0"/>
              <a:t> scalability</a:t>
            </a:r>
            <a:r>
              <a:rPr lang="en-US" sz="3300" dirty="0"/>
              <a:t>,</a:t>
            </a:r>
            <a:r>
              <a:rPr lang="en-US" sz="3300" b="1" i="1" dirty="0"/>
              <a:t> convenience</a:t>
            </a:r>
            <a:r>
              <a:rPr lang="en-US" sz="3300" dirty="0"/>
              <a:t> that they provide is unparalleled compared to starting the development of a website from scratch.</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normAutofit fontScale="70000" lnSpcReduction="20000"/>
          </a:bodyPr>
          <a:lstStyle/>
          <a:p>
            <a:r>
              <a:rPr lang="en-US" sz="3600" dirty="0" smtClean="0">
                <a:latin typeface="Baskerville Old Face" pitchFamily="18" charset="0"/>
                <a:cs typeface="Times New Roman" pitchFamily="18" charset="0"/>
              </a:rPr>
              <a:t>Which one language I choose?</a:t>
            </a:r>
          </a:p>
          <a:p>
            <a:r>
              <a:rPr lang="en-US" sz="3600" dirty="0" smtClean="0">
                <a:latin typeface="Baskerville Old Face" pitchFamily="18" charset="0"/>
                <a:cs typeface="Times New Roman" pitchFamily="18" charset="0"/>
              </a:rPr>
              <a:t>Which company using python ?</a:t>
            </a:r>
          </a:p>
          <a:p>
            <a:r>
              <a:rPr lang="en-US" sz="3600" dirty="0" smtClean="0">
                <a:latin typeface="Baskerville Old Face" pitchFamily="18" charset="0"/>
                <a:cs typeface="Times New Roman" pitchFamily="18" charset="0"/>
              </a:rPr>
              <a:t>Features of python</a:t>
            </a:r>
          </a:p>
          <a:p>
            <a:r>
              <a:rPr lang="en-US" sz="3600" dirty="0" smtClean="0">
                <a:latin typeface="Baskerville Old Face" pitchFamily="18" charset="0"/>
                <a:cs typeface="Times New Roman" pitchFamily="18" charset="0"/>
              </a:rPr>
              <a:t>Why We use Python ?</a:t>
            </a:r>
          </a:p>
          <a:p>
            <a:r>
              <a:rPr lang="en-US" sz="3600" dirty="0" smtClean="0">
                <a:latin typeface="Baskerville Old Face" pitchFamily="18" charset="0"/>
                <a:cs typeface="Times New Roman" pitchFamily="18" charset="0"/>
              </a:rPr>
              <a:t>History of Python</a:t>
            </a:r>
          </a:p>
          <a:p>
            <a:r>
              <a:rPr lang="en-US" sz="3600" dirty="0" smtClean="0">
                <a:latin typeface="Baskerville Old Face" pitchFamily="18" charset="0"/>
                <a:cs typeface="Times New Roman" pitchFamily="18" charset="0"/>
              </a:rPr>
              <a:t>Application of Python</a:t>
            </a:r>
          </a:p>
          <a:p>
            <a:r>
              <a:rPr lang="en-US" sz="3600" dirty="0" smtClean="0">
                <a:latin typeface="Baskerville Old Face" pitchFamily="18" charset="0"/>
                <a:cs typeface="Times New Roman" pitchFamily="18" charset="0"/>
              </a:rPr>
              <a:t>Benefits of Python</a:t>
            </a:r>
          </a:p>
          <a:p>
            <a:r>
              <a:rPr lang="en-US" sz="3600" dirty="0" smtClean="0">
                <a:latin typeface="Baskerville Old Face" pitchFamily="18" charset="0"/>
                <a:cs typeface="Times New Roman" pitchFamily="18" charset="0"/>
              </a:rPr>
              <a:t>Python installation</a:t>
            </a:r>
          </a:p>
          <a:p>
            <a:r>
              <a:rPr lang="en-US" sz="3600" dirty="0" smtClean="0">
                <a:latin typeface="Baskerville Old Face" pitchFamily="18" charset="0"/>
                <a:cs typeface="Times New Roman" pitchFamily="18" charset="0"/>
              </a:rPr>
              <a:t>Python simple code</a:t>
            </a:r>
          </a:p>
          <a:p>
            <a:r>
              <a:rPr lang="en-US" sz="3600" dirty="0" smtClean="0">
                <a:latin typeface="Baskerville Old Face" pitchFamily="18" charset="0"/>
                <a:cs typeface="Times New Roman" pitchFamily="18" charset="0"/>
              </a:rPr>
              <a:t>Future of python is Bright or Dull?</a:t>
            </a:r>
          </a:p>
          <a:p>
            <a:r>
              <a:rPr lang="en-US" sz="3600" dirty="0" smtClean="0">
                <a:latin typeface="Baskerville Old Face" pitchFamily="18" charset="0"/>
                <a:cs typeface="Times New Roman" pitchFamily="18" charset="0"/>
              </a:rPr>
              <a:t>Online Practice for Python</a:t>
            </a:r>
          </a:p>
          <a:p>
            <a:r>
              <a:rPr lang="en-US" sz="3600" dirty="0" smtClean="0">
                <a:latin typeface="Baskerville Old Face" pitchFamily="18" charset="0"/>
                <a:cs typeface="Times New Roman" pitchFamily="18" charset="0"/>
              </a:rPr>
              <a:t>Conclusion</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r>
              <a:rPr lang="en-US" b="1" dirty="0" smtClean="0"/>
              <a:t>    Game Development</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r>
              <a:rPr lang="en-US" sz="2800" dirty="0" smtClean="0"/>
              <a:t>Python </a:t>
            </a:r>
            <a:r>
              <a:rPr lang="en-US" sz="2800" dirty="0"/>
              <a:t>is also used in the development of </a:t>
            </a:r>
            <a:r>
              <a:rPr lang="en-US" sz="2800" dirty="0">
                <a:hlinkClick r:id="rId2"/>
              </a:rPr>
              <a:t>interactive games</a:t>
            </a:r>
            <a:r>
              <a:rPr lang="en-US" sz="2800" dirty="0"/>
              <a:t>. There are libraries such as </a:t>
            </a:r>
            <a:r>
              <a:rPr lang="en-US" sz="2800" dirty="0" err="1"/>
              <a:t>PySoy</a:t>
            </a:r>
            <a:r>
              <a:rPr lang="en-US" sz="2800" dirty="0"/>
              <a:t> which is a 3D game engine supporting Python 3, </a:t>
            </a:r>
            <a:r>
              <a:rPr lang="en-US" sz="2800" dirty="0" err="1">
                <a:hlinkClick r:id="rId3"/>
              </a:rPr>
              <a:t>PyGame</a:t>
            </a:r>
            <a:r>
              <a:rPr lang="en-US" sz="2800" dirty="0"/>
              <a:t> which provides functionality and a library for game development. Games such as Civilization-IV, Disney’s </a:t>
            </a:r>
            <a:r>
              <a:rPr lang="en-US" sz="2800" dirty="0" err="1"/>
              <a:t>Toontown</a:t>
            </a:r>
            <a:r>
              <a:rPr lang="en-US" sz="2800" dirty="0"/>
              <a:t> Online, Vega Strike etc. have been built using Python.</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Machine Learning and Artificial Intelligence</a:t>
            </a:r>
            <a:r>
              <a:rPr lang="en-US" dirty="0" smtClean="0"/>
              <a:t/>
            </a:r>
            <a:br>
              <a:rPr lang="en-US" dirty="0" smtClean="0"/>
            </a:br>
            <a:endParaRPr lang="en-US" dirty="0"/>
          </a:p>
        </p:txBody>
      </p:sp>
      <p:sp>
        <p:nvSpPr>
          <p:cNvPr id="3" name="Content Placeholder 2"/>
          <p:cNvSpPr>
            <a:spLocks noGrp="1"/>
          </p:cNvSpPr>
          <p:nvPr>
            <p:ph idx="1"/>
          </p:nvPr>
        </p:nvSpPr>
        <p:spPr>
          <a:xfrm>
            <a:off x="1435608" y="1447800"/>
            <a:ext cx="7498080" cy="4953000"/>
          </a:xfrm>
        </p:spPr>
        <p:txBody>
          <a:bodyPr>
            <a:normAutofit fontScale="92500" lnSpcReduction="20000"/>
          </a:bodyPr>
          <a:lstStyle/>
          <a:p>
            <a:r>
              <a:rPr lang="en-US" u="sng" dirty="0" smtClean="0">
                <a:hlinkClick r:id="rId2"/>
              </a:rPr>
              <a:t>Machine </a:t>
            </a:r>
            <a:r>
              <a:rPr lang="en-US" u="sng" dirty="0">
                <a:hlinkClick r:id="rId2"/>
              </a:rPr>
              <a:t>Learning</a:t>
            </a:r>
            <a:r>
              <a:rPr lang="en-US" dirty="0"/>
              <a:t> and </a:t>
            </a:r>
            <a:r>
              <a:rPr lang="en-US" dirty="0">
                <a:hlinkClick r:id="rId3"/>
              </a:rPr>
              <a:t>Artificial Intelligence</a:t>
            </a:r>
            <a:r>
              <a:rPr lang="en-US" dirty="0"/>
              <a:t> are the talks of the town as they yield the most promising careers for the future. We make the computer learn based on past experiences through the data stored or better yet, create algorithms which makes the computer learn by itself. The programming language that mostly everyone chooses? It’s Python. Why? Support for these domains with the </a:t>
            </a:r>
            <a:r>
              <a:rPr lang="en-US" b="1" dirty="0"/>
              <a:t>libraries</a:t>
            </a:r>
            <a:r>
              <a:rPr lang="en-US" dirty="0"/>
              <a:t> that exist already such as </a:t>
            </a:r>
            <a:r>
              <a:rPr lang="en-US" dirty="0">
                <a:hlinkClick r:id="rId4"/>
              </a:rPr>
              <a:t>Pandas</a:t>
            </a:r>
            <a:r>
              <a:rPr lang="en-US" dirty="0"/>
              <a:t>, </a:t>
            </a:r>
            <a:r>
              <a:rPr lang="en-US" dirty="0" err="1">
                <a:hlinkClick r:id="rId5"/>
              </a:rPr>
              <a:t>Scikit</a:t>
            </a:r>
            <a:r>
              <a:rPr lang="en-US" dirty="0">
                <a:hlinkClick r:id="rId5"/>
              </a:rPr>
              <a:t>-Learn</a:t>
            </a:r>
            <a:r>
              <a:rPr lang="en-US" dirty="0"/>
              <a:t>, </a:t>
            </a:r>
            <a:r>
              <a:rPr lang="en-US" dirty="0" err="1">
                <a:hlinkClick r:id="rId6"/>
              </a:rPr>
              <a:t>NumPy</a:t>
            </a:r>
            <a:r>
              <a:rPr lang="en-US" dirty="0"/>
              <a:t> and so many more.</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sz="2800" dirty="0" smtClean="0"/>
              <a:t>Learn the algorithm, use the library and you have your solution to the problem. It is that simple. But if you want to go the hardcore way, you can design your own code which yields a better solution, which still is much easier compared to other languages</a:t>
            </a:r>
            <a:r>
              <a:rPr lang="en-US" dirty="0" smtClean="0"/>
              <a:t>.</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Data Science and Data Visualization</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b="1" dirty="0" smtClean="0"/>
              <a:t>Data </a:t>
            </a:r>
            <a:r>
              <a:rPr lang="en-US" b="1" dirty="0"/>
              <a:t>Science and Data Visualization</a:t>
            </a:r>
            <a:endParaRPr lang="en-US" dirty="0"/>
          </a:p>
          <a:p>
            <a:r>
              <a:rPr lang="en-US" dirty="0"/>
              <a:t>Data is </a:t>
            </a:r>
            <a:r>
              <a:rPr lang="en-US" i="1" dirty="0"/>
              <a:t>money</a:t>
            </a:r>
            <a:r>
              <a:rPr lang="en-US" dirty="0"/>
              <a:t> if you know how to extract relevant information which can help you take calculated risks and increase profits. You study the data you have, perform operations and extract the information required. </a:t>
            </a:r>
            <a:r>
              <a:rPr lang="en-US" dirty="0">
                <a:hlinkClick r:id="rId2"/>
              </a:rPr>
              <a:t>Libraries</a:t>
            </a:r>
            <a:r>
              <a:rPr lang="en-US" dirty="0"/>
              <a:t> such as Pandas, </a:t>
            </a:r>
            <a:r>
              <a:rPr lang="en-US" dirty="0" err="1"/>
              <a:t>NumPy</a:t>
            </a:r>
            <a:r>
              <a:rPr lang="en-US" dirty="0"/>
              <a:t> help you in extracting information.</a:t>
            </a:r>
          </a:p>
          <a:p>
            <a:r>
              <a:rPr lang="en-US" dirty="0"/>
              <a:t>You can even visualize the data libraries such as </a:t>
            </a:r>
            <a:r>
              <a:rPr lang="en-US" dirty="0" err="1">
                <a:hlinkClick r:id="rId3"/>
              </a:rPr>
              <a:t>Matplotlib</a:t>
            </a:r>
            <a:r>
              <a:rPr lang="en-US" dirty="0"/>
              <a:t>, </a:t>
            </a:r>
            <a:r>
              <a:rPr lang="en-US" dirty="0" err="1">
                <a:hlinkClick r:id="rId4"/>
              </a:rPr>
              <a:t>Seaborn</a:t>
            </a:r>
            <a:r>
              <a:rPr lang="en-US" dirty="0"/>
              <a:t>, which are helpful in </a:t>
            </a:r>
            <a:r>
              <a:rPr lang="en-US" b="1" dirty="0"/>
              <a:t>plotting graphs</a:t>
            </a:r>
            <a:r>
              <a:rPr lang="en-US" dirty="0"/>
              <a:t> and much more. This is what Python offers you to become a </a:t>
            </a:r>
            <a:r>
              <a:rPr lang="en-US" dirty="0">
                <a:hlinkClick r:id="rId5"/>
              </a:rPr>
              <a:t>Data Scientist</a:t>
            </a:r>
            <a:r>
              <a:rPr lang="en-US" dirty="0"/>
              <a:t>.</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Desktop GUI</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b="1" dirty="0" smtClean="0"/>
              <a:t> </a:t>
            </a:r>
            <a:endParaRPr lang="en-US" dirty="0"/>
          </a:p>
          <a:p>
            <a:r>
              <a:rPr lang="en-US" dirty="0"/>
              <a:t>Python can be used to program </a:t>
            </a:r>
            <a:r>
              <a:rPr lang="en-US" b="1" dirty="0"/>
              <a:t>desktop applications</a:t>
            </a:r>
            <a:r>
              <a:rPr lang="en-US" dirty="0"/>
              <a:t>. It provides the </a:t>
            </a:r>
            <a:r>
              <a:rPr lang="en-US" dirty="0" err="1">
                <a:hlinkClick r:id="rId2"/>
              </a:rPr>
              <a:t>Tkinter</a:t>
            </a:r>
            <a:r>
              <a:rPr lang="en-US" dirty="0"/>
              <a:t> library that can be used to develop user interfaces. There are some other useful toolkits such as the </a:t>
            </a:r>
            <a:r>
              <a:rPr lang="en-US" dirty="0" err="1"/>
              <a:t>wxWidgets</a:t>
            </a:r>
            <a:r>
              <a:rPr lang="en-US" dirty="0"/>
              <a:t>, </a:t>
            </a:r>
            <a:r>
              <a:rPr lang="en-US" dirty="0" err="1">
                <a:hlinkClick r:id="rId3"/>
              </a:rPr>
              <a:t>Kivy</a:t>
            </a:r>
            <a:r>
              <a:rPr lang="en-US" dirty="0"/>
              <a:t>, PYQT that can be used to create applications on several platforms.</a:t>
            </a:r>
          </a:p>
          <a:p>
            <a:r>
              <a:rPr lang="en-US" dirty="0"/>
              <a:t>You can start out with creating simple applications such as Calculators, To-Do apps and go ahead and create much more complicated applications.</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Web Scraping Applications</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Python </a:t>
            </a:r>
            <a:r>
              <a:rPr lang="en-US" dirty="0"/>
              <a:t>can be used to pull a large amount of data from websites which can then be helpful in various real-world processes such as price comparison, job listings, research and development and much more. </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Installation Of Python</a:t>
            </a:r>
            <a:endParaRPr lang="en-US" dirty="0"/>
          </a:p>
        </p:txBody>
      </p:sp>
      <p:sp>
        <p:nvSpPr>
          <p:cNvPr id="3" name="Content Placeholder 2"/>
          <p:cNvSpPr>
            <a:spLocks noGrp="1"/>
          </p:cNvSpPr>
          <p:nvPr>
            <p:ph idx="1"/>
          </p:nvPr>
        </p:nvSpPr>
        <p:spPr/>
        <p:txBody>
          <a:bodyPr/>
          <a:lstStyle/>
          <a:p>
            <a:r>
              <a:rPr lang="en-US" dirty="0" smtClean="0"/>
              <a:t>Download the Python 3 Installer</a:t>
            </a:r>
          </a:p>
          <a:p>
            <a:r>
              <a:rPr lang="en-US" dirty="0" smtClean="0"/>
              <a:t>Open a browser window and navigate to the </a:t>
            </a:r>
            <a:r>
              <a:rPr lang="en-US" dirty="0" smtClean="0">
                <a:hlinkClick r:id="rId2"/>
              </a:rPr>
              <a:t>Download page for Windows</a:t>
            </a:r>
            <a:r>
              <a:rPr lang="en-US" dirty="0" smtClean="0"/>
              <a:t> at </a:t>
            </a:r>
            <a:r>
              <a:rPr lang="en-US" dirty="0" smtClean="0">
                <a:hlinkClick r:id="rId3"/>
              </a:rPr>
              <a:t>python.org</a:t>
            </a:r>
            <a:r>
              <a:rPr lang="en-US" dirty="0" smtClean="0"/>
              <a:t>.</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Ranking..</a:t>
            </a:r>
            <a:endParaRPr lang="en-US" dirty="0"/>
          </a:p>
        </p:txBody>
      </p:sp>
      <p:pic>
        <p:nvPicPr>
          <p:cNvPr id="4" name="Content Placeholder 3" descr="top-programming-language-2017.jpg"/>
          <p:cNvPicPr>
            <a:picLocks noGrp="1" noChangeAspect="1"/>
          </p:cNvPicPr>
          <p:nvPr>
            <p:ph idx="1"/>
          </p:nvPr>
        </p:nvPicPr>
        <p:blipFill>
          <a:blip r:embed="rId2"/>
          <a:stretch>
            <a:fillRect/>
          </a:stretch>
        </p:blipFill>
        <p:spPr>
          <a:xfrm>
            <a:off x="2232025" y="2152650"/>
            <a:ext cx="5905500" cy="3390900"/>
          </a:xfr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Future of Python Language: Bright or Dull?</a:t>
            </a:r>
            <a:br>
              <a:rPr lang="en-US" b="1" dirty="0" smtClean="0"/>
            </a:br>
            <a:endParaRPr lang="en-US" dirty="0"/>
          </a:p>
        </p:txBody>
      </p:sp>
      <p:sp>
        <p:nvSpPr>
          <p:cNvPr id="3" name="Content Placeholder 2"/>
          <p:cNvSpPr>
            <a:spLocks noGrp="1"/>
          </p:cNvSpPr>
          <p:nvPr>
            <p:ph idx="1"/>
          </p:nvPr>
        </p:nvSpPr>
        <p:spPr/>
        <p:txBody>
          <a:bodyPr>
            <a:normAutofit fontScale="85000" lnSpcReduction="10000"/>
          </a:bodyPr>
          <a:lstStyle/>
          <a:p>
            <a:r>
              <a:rPr lang="en-US" sz="3300" dirty="0" smtClean="0"/>
              <a:t>In contemporary times, </a:t>
            </a:r>
            <a:r>
              <a:rPr lang="en-US" sz="3300" dirty="0" smtClean="0">
                <a:hlinkClick r:id="rId2"/>
              </a:rPr>
              <a:t>126,424 websites</a:t>
            </a:r>
            <a:r>
              <a:rPr lang="en-US" sz="3300" dirty="0" smtClean="0"/>
              <a:t> are made using the python programming language. Many top-notch companies have developed successful apps by using it. This is why it is considered </a:t>
            </a:r>
            <a:r>
              <a:rPr lang="en-US" sz="3300" b="1" dirty="0" smtClean="0"/>
              <a:t>the language of today and the future</a:t>
            </a:r>
            <a:r>
              <a:rPr lang="en-US" sz="3300" dirty="0" smtClean="0"/>
              <a:t>.</a:t>
            </a:r>
          </a:p>
          <a:p>
            <a:r>
              <a:rPr lang="en-US" sz="3300" dirty="0" smtClean="0"/>
              <a:t>Python might not had bright years in the past since its launch in 1991 but it has seen a constant and remarkable trend of growth in the 21st century. This stack overflow graph of </a:t>
            </a:r>
            <a:r>
              <a:rPr lang="en-US" sz="3300" dirty="0" smtClean="0">
                <a:hlinkClick r:id="rId3"/>
              </a:rPr>
              <a:t>major programming languages' </a:t>
            </a:r>
            <a:r>
              <a:rPr lang="en-US" sz="3300" dirty="0" smtClean="0"/>
              <a:t>growth clearly depicts the steady </a:t>
            </a:r>
            <a:r>
              <a:rPr lang="en-US" sz="3300" dirty="0" err="1" smtClean="0"/>
              <a:t>upliftment</a:t>
            </a:r>
            <a:r>
              <a:rPr lang="en-US" sz="3300" dirty="0" smtClean="0"/>
              <a:t> of the PYTHON!</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Growth of python in ( till 2020)</a:t>
            </a:r>
            <a:endParaRPr lang="en-US" dirty="0"/>
          </a:p>
        </p:txBody>
      </p:sp>
      <p:pic>
        <p:nvPicPr>
          <p:cNvPr id="6" name="Content Placeholder 5" descr="Future-Traffic-on-Major-Programming-Languages-Stackoverflow.png"/>
          <p:cNvPicPr>
            <a:picLocks noGrp="1" noChangeAspect="1"/>
          </p:cNvPicPr>
          <p:nvPr>
            <p:ph idx="1"/>
          </p:nvPr>
        </p:nvPicPr>
        <p:blipFill>
          <a:blip r:embed="rId2"/>
          <a:stretch>
            <a:fillRect/>
          </a:stretch>
        </p:blipFill>
        <p:spPr>
          <a:xfrm>
            <a:off x="2319145" y="1447800"/>
            <a:ext cx="5731260" cy="4800600"/>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Which one language I choose?</a:t>
            </a:r>
            <a:br>
              <a:rPr lang="en-US" dirty="0" smtClean="0"/>
            </a:br>
            <a:endParaRPr lang="en-US" dirty="0"/>
          </a:p>
        </p:txBody>
      </p:sp>
      <p:pic>
        <p:nvPicPr>
          <p:cNvPr id="1026" name="Picture 2" descr="C:\Users\X3\Desktop\PP\why-learn-python-in-2017-2-638.jpg"/>
          <p:cNvPicPr>
            <a:picLocks noGrp="1" noChangeAspect="1" noChangeArrowheads="1"/>
          </p:cNvPicPr>
          <p:nvPr>
            <p:ph idx="1"/>
          </p:nvPr>
        </p:nvPicPr>
        <p:blipFill>
          <a:blip r:embed="rId2"/>
          <a:stretch>
            <a:fillRect/>
          </a:stretch>
        </p:blipFill>
        <p:spPr bwMode="auto">
          <a:xfrm>
            <a:off x="2146300" y="2138362"/>
            <a:ext cx="6076950" cy="3419475"/>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growth rate of python was not something easy to achieve. There are various attributes of this programming tool which has provided it with an amazing successful journey. Python has a major role in the latest technologies of current and future times like ML and AI. </a:t>
            </a:r>
          </a:p>
          <a:p>
            <a:r>
              <a:rPr lang="en-US" dirty="0" smtClean="0"/>
              <a:t>Looking at the bright scope of these technologies which are heavily supported by python codes, many people wonder, </a:t>
            </a:r>
            <a:r>
              <a:rPr lang="en-US" b="1" dirty="0" smtClean="0"/>
              <a:t>“Is python the future of programming?</a:t>
            </a:r>
            <a:endParaRPr lang="en-US" dirty="0" smtClean="0"/>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2290" name="Picture 2" descr="C:\Users\X3\Desktop\PP\why-learn-python-in-2017-29-638.jpg"/>
          <p:cNvPicPr>
            <a:picLocks noGrp="1" noChangeAspect="1" noChangeArrowheads="1"/>
          </p:cNvPicPr>
          <p:nvPr>
            <p:ph idx="1"/>
          </p:nvPr>
        </p:nvPicPr>
        <p:blipFill>
          <a:blip r:embed="rId2"/>
          <a:stretch>
            <a:fillRect/>
          </a:stretch>
        </p:blipFill>
        <p:spPr bwMode="auto">
          <a:xfrm>
            <a:off x="2146300" y="2138362"/>
            <a:ext cx="6076950" cy="3419475"/>
          </a:xfrm>
          <a:prstGeom prst="rect">
            <a:avLst/>
          </a:prstGeo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website for practice</a:t>
            </a:r>
            <a:endParaRPr lang="en-US" dirty="0"/>
          </a:p>
        </p:txBody>
      </p:sp>
      <p:sp>
        <p:nvSpPr>
          <p:cNvPr id="3" name="Content Placeholder 2"/>
          <p:cNvSpPr>
            <a:spLocks noGrp="1"/>
          </p:cNvSpPr>
          <p:nvPr>
            <p:ph idx="1"/>
          </p:nvPr>
        </p:nvSpPr>
        <p:spPr/>
        <p:txBody>
          <a:bodyPr/>
          <a:lstStyle/>
          <a:p>
            <a:r>
              <a:rPr lang="en-US" sz="2800" dirty="0" smtClean="0"/>
              <a:t>Hackerrank</a:t>
            </a:r>
          </a:p>
          <a:p>
            <a:r>
              <a:rPr lang="en-US" sz="2800" dirty="0" smtClean="0"/>
              <a:t>Hackerearth</a:t>
            </a:r>
          </a:p>
          <a:p>
            <a:r>
              <a:rPr lang="en-US" sz="2800" dirty="0" smtClean="0"/>
              <a:t>Codeninja</a:t>
            </a:r>
          </a:p>
          <a:p>
            <a:r>
              <a:rPr lang="en-US" sz="2800" dirty="0" smtClean="0"/>
              <a:t>Code academy</a:t>
            </a:r>
          </a:p>
          <a:p>
            <a:r>
              <a:rPr lang="en-US" sz="2800" dirty="0" smtClean="0"/>
              <a:t>Techgig</a:t>
            </a:r>
          </a:p>
          <a:p>
            <a:r>
              <a:rPr lang="en-US" sz="2800" dirty="0" smtClean="0"/>
              <a:t>Codingbat</a:t>
            </a:r>
          </a:p>
          <a:p>
            <a:r>
              <a:rPr lang="en-US" sz="2800" dirty="0" smtClean="0"/>
              <a:t>W3resource</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1219200" y="1447800"/>
            <a:ext cx="7714488" cy="4800600"/>
          </a:xfrm>
        </p:spPr>
        <p:txBody>
          <a:bodyPr>
            <a:noAutofit/>
          </a:bodyPr>
          <a:lstStyle/>
          <a:p>
            <a:r>
              <a:rPr lang="en-US" sz="2800" dirty="0" smtClean="0"/>
              <a:t>the awesome benefits and performance of python and its libraries is working as the root for its constant growth. This foundation is so strong, that almost all top-notch companies are using this language in their codebase.</a:t>
            </a:r>
          </a:p>
          <a:p>
            <a:r>
              <a:rPr lang="en-US" sz="2800" dirty="0" smtClean="0"/>
              <a:t>Moreover, the future technologies like AI and its subsets, big data and networking ensures a bright future for this programming tool.  It's a quite secure and cost-effective programming language.</a:t>
            </a:r>
          </a:p>
          <a:p>
            <a:r>
              <a:rPr lang="en-US" sz="2800" dirty="0" smtClean="0"/>
              <a:t>This allures millions of  small and mid-sized businesses to get their software developed by using python. </a:t>
            </a:r>
            <a:endParaRPr lang="en-US" sz="28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ctr">
              <a:buNone/>
            </a:pPr>
            <a:endParaRPr lang="en-US" sz="11500" dirty="0" smtClean="0"/>
          </a:p>
          <a:p>
            <a:pPr algn="ctr">
              <a:buNone/>
            </a:pPr>
            <a:r>
              <a:rPr lang="en-US" sz="9600" dirty="0" smtClean="0"/>
              <a:t>Thank You</a:t>
            </a:r>
            <a:endParaRPr lang="en-US" sz="9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2050" name="Picture 2" descr="C:\Users\X3\Desktop\PP\why-learn-python-in-2017-3-638.jpg"/>
          <p:cNvPicPr>
            <a:picLocks noGrp="1" noChangeAspect="1" noChangeArrowheads="1"/>
          </p:cNvPicPr>
          <p:nvPr>
            <p:ph idx="1"/>
          </p:nvPr>
        </p:nvPicPr>
        <p:blipFill>
          <a:blip r:embed="rId2"/>
          <a:stretch>
            <a:fillRect/>
          </a:stretch>
        </p:blipFill>
        <p:spPr bwMode="auto">
          <a:xfrm>
            <a:off x="2146300" y="2138362"/>
            <a:ext cx="6076950" cy="3419475"/>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Some top companies using </a:t>
            </a:r>
            <a:r>
              <a:rPr lang="en-US" dirty="0" err="1" smtClean="0"/>
              <a:t>pything</a:t>
            </a:r>
            <a:r>
              <a:rPr lang="en-US" dirty="0" smtClean="0"/>
              <a:t> .</a:t>
            </a:r>
            <a:endParaRPr lang="en-US" dirty="0"/>
          </a:p>
        </p:txBody>
      </p:sp>
      <p:pic>
        <p:nvPicPr>
          <p:cNvPr id="4098" name="Picture 2" descr="C:\Users\X3\Desktop\PP\why-learn-python-in-2017-5-638.jpg"/>
          <p:cNvPicPr>
            <a:picLocks noGrp="1" noChangeAspect="1" noChangeArrowheads="1"/>
          </p:cNvPicPr>
          <p:nvPr>
            <p:ph idx="1"/>
          </p:nvPr>
        </p:nvPicPr>
        <p:blipFill>
          <a:blip r:embed="rId2"/>
          <a:stretch>
            <a:fillRect/>
          </a:stretch>
        </p:blipFill>
        <p:spPr bwMode="auto">
          <a:xfrm>
            <a:off x="1524000" y="1371600"/>
            <a:ext cx="6699250" cy="464820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Company</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1:Google: </a:t>
            </a:r>
            <a:r>
              <a:rPr lang="en-US" dirty="0" smtClean="0"/>
              <a:t>The company that needs no introduction, Google. Its video platform </a:t>
            </a:r>
            <a:r>
              <a:rPr lang="en-US" dirty="0" err="1" smtClean="0"/>
              <a:t>Youtube</a:t>
            </a:r>
            <a:r>
              <a:rPr lang="en-US" dirty="0" smtClean="0"/>
              <a:t> is all written on python!  </a:t>
            </a:r>
          </a:p>
          <a:p>
            <a:r>
              <a:rPr lang="en-US" b="1" dirty="0" smtClean="0"/>
              <a:t>2: </a:t>
            </a:r>
            <a:r>
              <a:rPr lang="en-US" dirty="0" err="1" smtClean="0"/>
              <a:t>Instagram</a:t>
            </a:r>
            <a:r>
              <a:rPr lang="en-US" dirty="0" smtClean="0"/>
              <a:t>: An image sharing platform was a simple language developed on </a:t>
            </a:r>
            <a:r>
              <a:rPr lang="en-US" dirty="0" err="1" smtClean="0"/>
              <a:t>Django</a:t>
            </a:r>
            <a:r>
              <a:rPr lang="en-US" dirty="0" smtClean="0"/>
              <a:t> (Python framework) before it was acquired by </a:t>
            </a:r>
            <a:r>
              <a:rPr lang="en-US" dirty="0" err="1" smtClean="0"/>
              <a:t>Facebook</a:t>
            </a:r>
            <a:r>
              <a:rPr lang="en-US" dirty="0" smtClean="0"/>
              <a:t>.</a:t>
            </a:r>
          </a:p>
          <a:p>
            <a:r>
              <a:rPr lang="en-US" b="1" dirty="0" smtClean="0"/>
              <a:t>3:</a:t>
            </a:r>
            <a:r>
              <a:rPr lang="en-US" dirty="0" smtClean="0"/>
              <a:t> Netflix: The video streaming platform offer suggestions to its users constantly. Do you know what makes this possible. Yes, it’s THE PYTHON!</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Companies using python #4: </a:t>
            </a:r>
            <a:r>
              <a:rPr lang="en-US" dirty="0" err="1" smtClean="0"/>
              <a:t>Facebook</a:t>
            </a:r>
            <a:r>
              <a:rPr lang="en-US" dirty="0" smtClean="0"/>
              <a:t>: According to the official blog from </a:t>
            </a:r>
            <a:r>
              <a:rPr lang="en-US" dirty="0" err="1" smtClean="0"/>
              <a:t>facebook</a:t>
            </a:r>
            <a:r>
              <a:rPr lang="en-US" dirty="0" smtClean="0"/>
              <a:t>,</a:t>
            </a:r>
            <a:r>
              <a:rPr lang="en-US" dirty="0" smtClean="0">
                <a:hlinkClick r:id="rId2"/>
              </a:rPr>
              <a:t> 21% of </a:t>
            </a:r>
            <a:r>
              <a:rPr lang="en-US" dirty="0" err="1" smtClean="0">
                <a:hlinkClick r:id="rId2"/>
              </a:rPr>
              <a:t>facebook</a:t>
            </a:r>
            <a:r>
              <a:rPr lang="en-US" dirty="0" smtClean="0">
                <a:hlinkClick r:id="rId2"/>
              </a:rPr>
              <a:t> codebase</a:t>
            </a:r>
            <a:r>
              <a:rPr lang="en-US" dirty="0" smtClean="0"/>
              <a:t> is based on Python. </a:t>
            </a:r>
          </a:p>
          <a:p>
            <a:r>
              <a:rPr lang="en-US" dirty="0" smtClean="0"/>
              <a:t>Do you know why so many top-notch companies choose to use python? Do you know what actually makes python so successful and ready for future? It’s the support it provides to the latest technologies which have brilliant future prospects.</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tool  available in Python</a:t>
            </a:r>
            <a:endParaRPr lang="en-US" dirty="0"/>
          </a:p>
        </p:txBody>
      </p:sp>
      <p:pic>
        <p:nvPicPr>
          <p:cNvPr id="4" name="Content Placeholder 3" descr="w6n3meqS5kSiaK2pnn0qw1keSSd2-bj3kw3x7s.png"/>
          <p:cNvPicPr>
            <a:picLocks noGrp="1" noChangeAspect="1"/>
          </p:cNvPicPr>
          <p:nvPr>
            <p:ph idx="1"/>
          </p:nvPr>
        </p:nvPicPr>
        <p:blipFill>
          <a:blip r:embed="rId2"/>
          <a:stretch>
            <a:fillRect/>
          </a:stretch>
        </p:blipFill>
        <p:spPr>
          <a:xfrm>
            <a:off x="1435100" y="2270893"/>
            <a:ext cx="7499350" cy="3154414"/>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universities choosing </a:t>
            </a:r>
            <a:endParaRPr lang="en-US" dirty="0"/>
          </a:p>
        </p:txBody>
      </p:sp>
      <p:pic>
        <p:nvPicPr>
          <p:cNvPr id="3074" name="Picture 2" descr="C:\Users\X3\Desktop\PP\why-learn-python-in-2017-4-638.jpg"/>
          <p:cNvPicPr>
            <a:picLocks noGrp="1" noChangeAspect="1" noChangeArrowheads="1"/>
          </p:cNvPicPr>
          <p:nvPr>
            <p:ph idx="1"/>
          </p:nvPr>
        </p:nvPicPr>
        <p:blipFill>
          <a:blip r:embed="rId2"/>
          <a:stretch>
            <a:fillRect/>
          </a:stretch>
        </p:blipFill>
        <p:spPr bwMode="auto">
          <a:xfrm>
            <a:off x="2146300" y="2138362"/>
            <a:ext cx="6076950" cy="3419475"/>
          </a:xfrm>
          <a:prstGeom prst="rect">
            <a:avLst/>
          </a:prstGeom>
          <a:noFill/>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165</TotalTime>
  <Words>442</Words>
  <Application>Microsoft Office PowerPoint</Application>
  <PresentationFormat>On-screen Show (4:3)</PresentationFormat>
  <Paragraphs>96</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Solstice</vt:lpstr>
      <vt:lpstr> Topic : About Python Language </vt:lpstr>
      <vt:lpstr>Contents</vt:lpstr>
      <vt:lpstr>Which one language I choose? </vt:lpstr>
      <vt:lpstr>Slide 4</vt:lpstr>
      <vt:lpstr>Some top companies using pything .</vt:lpstr>
      <vt:lpstr>Top Company</vt:lpstr>
      <vt:lpstr>Cont.</vt:lpstr>
      <vt:lpstr>Some tool  available in Python</vt:lpstr>
      <vt:lpstr>Top universities choosing </vt:lpstr>
      <vt:lpstr>Features of Python</vt:lpstr>
      <vt:lpstr>History Of Python </vt:lpstr>
      <vt:lpstr>History Of Python</vt:lpstr>
      <vt:lpstr>Benefits of Python</vt:lpstr>
      <vt:lpstr>Slide 14</vt:lpstr>
      <vt:lpstr>Slide 15</vt:lpstr>
      <vt:lpstr>Simple Code (syntax)</vt:lpstr>
      <vt:lpstr>Application</vt:lpstr>
      <vt:lpstr>Cont..</vt:lpstr>
      <vt:lpstr>Web Development </vt:lpstr>
      <vt:lpstr>    Game Development </vt:lpstr>
      <vt:lpstr> Machine Learning and Artificial Intelligence </vt:lpstr>
      <vt:lpstr>Cont..</vt:lpstr>
      <vt:lpstr>Data Science and Data Visualization </vt:lpstr>
      <vt:lpstr>Desktop GUI</vt:lpstr>
      <vt:lpstr>Web Scraping Applications </vt:lpstr>
      <vt:lpstr>Installation Of Python</vt:lpstr>
      <vt:lpstr>Ranking..</vt:lpstr>
      <vt:lpstr>Future of Python Language: Bright or Dull? </vt:lpstr>
      <vt:lpstr>Growth of python in ( till 2020)</vt:lpstr>
      <vt:lpstr>Cont..</vt:lpstr>
      <vt:lpstr>Slide 31</vt:lpstr>
      <vt:lpstr>Online website for practice</vt:lpstr>
      <vt:lpstr>Conclusion</vt:lpstr>
      <vt:lpstr>Slide 34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X3</dc:creator>
  <cp:lastModifiedBy>X3</cp:lastModifiedBy>
  <cp:revision>18</cp:revision>
  <dcterms:created xsi:type="dcterms:W3CDTF">2020-04-28T12:54:49Z</dcterms:created>
  <dcterms:modified xsi:type="dcterms:W3CDTF">2020-05-03T06:25:39Z</dcterms:modified>
</cp:coreProperties>
</file>