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8A5E0-17C3-DB4E-8C52-98E31567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BAA60-BCC2-4B47-BE7E-869DDCA78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F0322-E8C0-9D4F-87EE-AA6F21CD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BA0DB-FA6C-C84C-B469-948872D1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B1ACC-EDE9-C54C-87E4-101BB79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9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71803-495C-6B4E-8E3B-7E94CA66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A9303-CEC3-DA49-9713-8FAE26B2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AE4A9-F8E0-0543-B068-FD9413F8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D67CA-E620-B440-BED7-42C55D3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5324F-3A55-334F-9CEC-303E7659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B07BA3-6975-EC4F-AC5F-EC71F18D2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E59641-237F-EC46-8E26-EDF3F425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210DE-49CD-954D-BB7A-04F7531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9159D-78FE-E648-8FF6-8A89FD25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A3AE4-27F5-BB4D-9804-021C8E8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3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F7D45-98DD-A24E-B941-99158937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3EBD0-8CCF-AA4C-8B6D-A7257C75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0C435-C878-454F-86B0-6845A02C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74DFD-391B-794C-94EA-143DC8D2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DBF10-8F9A-3B49-A3FD-24DCD915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27235-9175-EC47-81B0-A20C33B0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97715-AEA3-3D4F-B68A-EB9826CF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775F9-700F-514A-A470-026AE1FA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63DD4-2D0D-9947-BF63-330B98D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2E816-DCF8-B74A-83E0-734C8A3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2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389BA-F856-DE48-AA74-208C7B73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51BE5-6A78-504F-9724-20653823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8AD1B5-21B1-9E46-8E35-44CA28D1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13CD4-C417-244A-8F1B-EFF8292B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E4692-739B-A144-88E8-CA6DD229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C3063-9637-114B-8016-D61CCD29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A83A0-00CF-E046-BF9B-FA63BBDA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8495-C752-F54D-B302-48B427BF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79FA1-F5AB-C541-829A-BBADC236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4413EC-8875-DC46-B7E3-E22EE5A3E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29E08F-E344-1040-AB0B-6F2D8B3CA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42960F-64B3-B04D-8D09-53373E7F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1BF1B3-0582-624F-A124-DCC4F35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6EF4CF-97A3-C644-8C3E-E066A452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F140B-9EEE-1643-87E5-BED02B9A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5CCBD2-45F1-7448-B264-A23E1F5E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B105E2-111A-6544-9C40-271B9CD5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030EB0-EA04-E046-A389-4EDA11E9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869D46-A35F-E64D-B62A-8F717084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F72154-B5B7-7B44-8BA3-BF3A7CD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6B233E-9919-8C4C-B195-6414B674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5EEB4-3651-0147-8397-436E8BFE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B6639-1598-8948-85ED-CC16522C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73A47-C427-534D-995E-818F2D1F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B52DBC-7542-EE46-A8A9-E725643B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1CE7B-55E2-ED4F-BFAC-C88B34E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4FF61-7405-DE44-8756-B7E7B88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E549-02AE-8042-95D0-34AE31F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B03023-22B6-E04C-8378-FFD579EB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A6548D-3EBC-1747-8412-F005F9E4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D09433-59A9-6243-9F75-4596C57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FC9FF-CF8E-BC4B-87EA-61614425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52B5F-31BB-AC49-9748-44785B2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0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FD5CA-37AD-8549-9323-D4AF59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16C456-17C5-BE46-AE05-16BDD1E3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6B982-E890-2746-8837-9AB101F7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403A-0080-4746-98F8-BBE91CD87744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93E73-B46E-6D44-8D85-D60CD16B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2FB67-4E1A-E845-82CE-4BBA0526E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201B-D715-9347-97E0-72704E44E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supper</a:t>
            </a:r>
            <a:endParaRPr lang="ru-RU" dirty="0"/>
          </a:p>
        </p:txBody>
      </p:sp>
      <p:pic>
        <p:nvPicPr>
          <p:cNvPr id="4" name="Picture 2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F2D56604-EB83-324F-87E9-EB1837AC1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31194"/>
            <a:ext cx="7620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55F1A-9340-2C40-845F-7AA92E60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12" y="1825625"/>
            <a:ext cx="65858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of creation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In 1495, Duke Ludovico Sforza</a:t>
            </a:r>
          </a:p>
          <a:p>
            <a:pPr marL="0" indent="0">
              <a:buNone/>
            </a:pPr>
            <a:r>
              <a:rPr lang="en" dirty="0"/>
              <a:t> asked Leo about it.</a:t>
            </a:r>
            <a:endParaRPr lang="ru-RU" dirty="0"/>
          </a:p>
        </p:txBody>
      </p:sp>
      <p:pic>
        <p:nvPicPr>
          <p:cNvPr id="7170" name="Picture 2" descr="FCO. Ludovico Sforza di Milano | Order of the Fleur de Lys">
            <a:extLst>
              <a:ext uri="{FF2B5EF4-FFF2-40B4-BE49-F238E27FC236}">
                <a16:creationId xmlns:a16="http://schemas.microsoft.com/office/drawing/2014/main" id="{FB0CAF24-6529-B54F-ABBC-DCD0EA32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03" y="681037"/>
            <a:ext cx="3920358" cy="53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Иисус Христос – биография, личность, история, жизнь, чудеса, смерть и  воскресение | Узнай Всё">
            <a:extLst>
              <a:ext uri="{FF2B5EF4-FFF2-40B4-BE49-F238E27FC236}">
                <a16:creationId xmlns:a16="http://schemas.microsoft.com/office/drawing/2014/main" id="{0B683D4E-F798-6748-B55E-8EE7D3B1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2516"/>
            <a:ext cx="3775404" cy="50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Эксклюзив) Причины предательства Иуды | ТБН">
            <a:extLst>
              <a:ext uri="{FF2B5EF4-FFF2-40B4-BE49-F238E27FC236}">
                <a16:creationId xmlns:a16="http://schemas.microsoft.com/office/drawing/2014/main" id="{6C8551A9-1816-9740-B836-144B8FAB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80" y="2249214"/>
            <a:ext cx="5427972" cy="31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>
            <a:extLst>
              <a:ext uri="{FF2B5EF4-FFF2-40B4-BE49-F238E27FC236}">
                <a16:creationId xmlns:a16="http://schemas.microsoft.com/office/drawing/2014/main" id="{F5DA7BF4-BC6E-5048-9F54-4AF0D779B984}"/>
              </a:ext>
            </a:extLst>
          </p:cNvPr>
          <p:cNvSpPr/>
          <p:nvPr/>
        </p:nvSpPr>
        <p:spPr>
          <a:xfrm>
            <a:off x="4687614" y="3842407"/>
            <a:ext cx="1629103" cy="5193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2" name="Picture 6" descr="Мемы Человек показывает пальцем 28 фото">
            <a:extLst>
              <a:ext uri="{FF2B5EF4-FFF2-40B4-BE49-F238E27FC236}">
                <a16:creationId xmlns:a16="http://schemas.microsoft.com/office/drawing/2014/main" id="{D15D53FD-DFD8-3D46-9CA5-A79157C3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18" y="3187700"/>
            <a:ext cx="22225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4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Incedent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8" name="Picture 4" descr="А была &quot;Вечеря&quot; - то? | Пикабу">
            <a:extLst>
              <a:ext uri="{FF2B5EF4-FFF2-40B4-BE49-F238E27FC236}">
                <a16:creationId xmlns:a16="http://schemas.microsoft.com/office/drawing/2014/main" id="{3678B632-7B79-EA4E-8853-93035AC6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4" y="1579827"/>
            <a:ext cx="7514897" cy="48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Мемы Мужик показывает пальцем 20 фото">
            <a:extLst>
              <a:ext uri="{FF2B5EF4-FFF2-40B4-BE49-F238E27FC236}">
                <a16:creationId xmlns:a16="http://schemas.microsoft.com/office/drawing/2014/main" id="{9D66C062-76F9-4240-AA80-F91B2623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1" y="2905390"/>
            <a:ext cx="3710749" cy="31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3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Simpsons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D3A9859F-65CD-D64D-BD5B-A34EC1F8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76" y="1526628"/>
            <a:ext cx="6500648" cy="48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1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Park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4" name="Picture 4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98FF020D-D450-B042-949B-E3F960F9E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0688"/>
            <a:ext cx="762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 Soprano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18495FC7-BEE7-0D4C-9198-B5E485D3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44" y="1825626"/>
            <a:ext cx="929111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21FA-BD2F-2C4C-B9CD-EA586AB8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4599D-7EF0-4C4A-BB4C-50789D21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1E57B14F-D001-784C-A3C8-6AA3C47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283779"/>
            <a:ext cx="6096000" cy="34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319A471C-3E81-6B4F-977F-930CFD17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735" y="2756338"/>
            <a:ext cx="5891048" cy="39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4A131426-9366-1642-A276-F35FF68E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2" y="4136467"/>
            <a:ext cx="5655379" cy="23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Киноотсылки к «Тайной Вечери» Тайная вечеря, Леонардо да Винчи, Картина, Длиннопост, Кинематограф, Фильмы, Сериалы, Картинки">
            <a:extLst>
              <a:ext uri="{FF2B5EF4-FFF2-40B4-BE49-F238E27FC236}">
                <a16:creationId xmlns:a16="http://schemas.microsoft.com/office/drawing/2014/main" id="{8E3C96AE-8123-D045-B2B0-59A3367A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95" y="106828"/>
            <a:ext cx="4597105" cy="258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31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Macintosh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The last supper</vt:lpstr>
      <vt:lpstr>Milan</vt:lpstr>
      <vt:lpstr>The story of creation</vt:lpstr>
      <vt:lpstr>Legend</vt:lpstr>
      <vt:lpstr>Incedent</vt:lpstr>
      <vt:lpstr>The Simpsons</vt:lpstr>
      <vt:lpstr>South Park</vt:lpstr>
      <vt:lpstr>Clan Soprano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supper</dc:title>
  <dc:creator>Даниил Батманов</dc:creator>
  <cp:lastModifiedBy>Даниил Батманов</cp:lastModifiedBy>
  <cp:revision>1</cp:revision>
  <dcterms:created xsi:type="dcterms:W3CDTF">2024-10-17T10:54:18Z</dcterms:created>
  <dcterms:modified xsi:type="dcterms:W3CDTF">2024-10-17T11:14:43Z</dcterms:modified>
</cp:coreProperties>
</file>