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2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54909-76E8-2C46-B4C5-B61D37706EBF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F55BF-54F4-D44A-946D-54FF8BA862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44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3AD93-474E-A243-9F9F-A6998BF00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18432E-41B8-CB43-9FE2-11EFB10E8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97C1D-EB12-C648-9D8B-79C9E8EE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0D2E-C419-4345-92A5-98DFBD03206A}" type="datetime1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998BBE-6C04-544C-94DD-312F90DE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45CDA1-0DFC-1A42-9AE0-2BBA7C16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6079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2EC58-F46F-9D4E-AD17-13333370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76C362-5541-2148-9D60-199A58CF7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DB28CF-0C33-A24D-A1CB-8E13A79B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8960-DF90-924E-A6F1-A55AE0A31E55}" type="datetime1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73780-557E-9540-A7AC-FF5E6C72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87C6E5-DC5C-A948-815D-69E1292E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60115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CE31AB-AEAC-7348-B2EB-B61F09BDA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6BF9FF-494E-B946-9EF7-E86C84E01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002327-3DC6-5E49-A8D8-BB115E8E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1E25-2A35-5B4F-999C-2478DCD5C2A5}" type="datetime1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B64A77-5EE1-5541-97EF-0AA419E7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214CE4-0032-8C4D-AEE6-014DEED8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86610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EA78A-ABC7-B145-8E5D-28223FA4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670C52-C1B0-5341-A635-03E3558CD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744890-E9C4-164D-8032-63B5709E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ECBC-3E8A-2740-906F-3BF675FDCEED}" type="datetime1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FA66F0-E8E3-D545-911E-69555E1D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DBE318-BF36-1949-AFF5-483B652F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27343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10AA4-D6A6-D049-8911-110754CE6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2D9DD7-5AD3-5A4B-89F7-304BB4725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5FC99D-652E-E445-A5F5-2E150F25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0CDF-34EC-2B48-9939-A00356D0EF13}" type="datetime1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AC87F8-EA42-AC45-99AE-C57A0061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993736-EA37-5842-A7D8-B770BECF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78313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FB3E1-0416-404D-9127-71EDC66B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E87713-0D00-3E45-8EE1-0F1E3AEE6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48D348-E321-344B-BE63-1CA58E7EF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E71DC4-E756-7145-9A15-ACA3EEDA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E219-8F97-BF43-9683-75B5CC49F6E8}" type="datetime1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0B6DFA-20D4-D64F-845B-8212E4F9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F37DB5-A1AA-B747-8CF2-14B8FFDA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24291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AEDCD-4ED7-7C4A-B61D-5B7DF8CB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667078-7422-5746-A745-CC961DE86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1EF9C0-9F9A-D942-9546-4C6B4AFBC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192DAC0-05D7-464B-BEF0-A0D8E2AA8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81CDC9-DD03-1E42-9EBC-E7FF95092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4D3D6A-D05F-BB45-8716-67276135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A93D-734E-CD48-932B-A3DC0572B445}" type="datetime1">
              <a:rPr lang="ru-RU" smtClean="0"/>
              <a:t>11.04.2023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8E9B59-2AD2-054C-9B72-11C71617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9D00DC-77CD-9748-9F30-C4E64FD8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91795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54C69-3CC5-0340-891A-CA792E32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0662B6-9697-0D40-BFA8-08046B16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8CA9-CB7B-D54A-9A7E-748BB2582748}" type="datetime1">
              <a:rPr lang="ru-RU" smtClean="0"/>
              <a:t>11.04.2023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DD7F69-D336-6940-98FB-0A73C670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D19046-4B52-6F4E-9353-16073C24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23522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37233B-9800-2D40-978B-5B3BDA90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2A91-248E-A94A-A091-C9B672FCBED5}" type="datetime1">
              <a:rPr lang="ru-RU" smtClean="0"/>
              <a:t>11.04.2023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C7B391-EA9C-2A4A-959D-59E8F08A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1E917C-98E7-BD4C-8D4D-C00BCCEB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3364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F8300-6C70-0C4D-BF8E-97316EFF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06F36F-AA32-904A-95D7-E8A17A48C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BAFFAC-F69C-D647-9DC8-F4CDB57F9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273E33-20F0-BA41-A586-7C61B79E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D1B2-4F9F-514D-8050-BA8A7B958C23}" type="datetime1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AA4800-2FBA-D145-B4FE-3A3F4808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64688A-5EB2-EC48-86C7-66EB3691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04480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EDBE0-E507-B346-BD58-F105266A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731154-4D7C-2D49-914C-27232D0F4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2048E8-509A-3F40-B240-C02537155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B071EA-F76C-E448-98E7-F0BCCD80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B60D-648D-7C43-B63C-FBAABCA3D982}" type="datetime1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823E38-5F5B-B04B-AA8F-BCBC5F2E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396D46-9A75-A54B-A507-1A77AC54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92073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C8973-EA27-D941-9366-BC5A90A5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372EBE-1C24-8C4D-8BC6-9AC29D8D4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4674BE-7C75-C14B-A8F0-8F408F7B3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5FB64-8E38-3A49-A988-CF63FEAB71B2}" type="datetime1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E80AFC-A9A2-CF4E-BAF2-3956D91D7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9FA55A-452F-BE47-BBE1-9E6F59C82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BCC33-C0B1-B849-8AB5-682E58D3A2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07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E820B7-A2D2-5D4A-882D-902997A40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234461"/>
            <a:ext cx="7048500" cy="18669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4AD982-3E3C-A74C-A01D-B110D9881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200" y="2101361"/>
            <a:ext cx="3911600" cy="1816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4611CE-741A-9F44-B72A-0B4692D1C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950" y="6109188"/>
            <a:ext cx="2578100" cy="4699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F68EE6-BA52-394C-AD7F-E1EDEB7F2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002" y="3566015"/>
            <a:ext cx="3109496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8176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87E58A9-5A91-7D40-96C6-837FDEC9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10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9FC2CC-A9FC-F848-92AA-02FCF6F0B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2609850"/>
            <a:ext cx="8864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0049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18FF79E-713A-F544-BB87-33387198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11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8EE2F7-A86C-784F-B4C3-9CB0E2A79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1149350"/>
            <a:ext cx="98171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944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B3E9F3F-76B8-9F47-8779-F314E8C8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12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F8178C-9C3F-1749-AD21-C23FE4B1F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2430192"/>
            <a:ext cx="7029450" cy="199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0447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4D8F510-435B-AE4B-8BD9-0675CE47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13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E2A688-49FF-664E-A3AD-C8536AD0B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6350"/>
            <a:ext cx="10096500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274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84D894A-7A3F-7248-8152-BFE50850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14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929C2A-91E6-1745-9E15-DF6C66B10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2120900"/>
            <a:ext cx="119761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0001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5F3E6B1-D656-9F48-99B1-0C805E40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15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F4590E-7069-C644-84F5-1C232F1E4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657350"/>
            <a:ext cx="109474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905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4F23102-E3E6-D245-8A3A-6974D640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2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0E6ED3-C237-AB43-A397-3AD26722A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98" y="2240608"/>
            <a:ext cx="7514004" cy="23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087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FCB0132-79C5-B74A-B2E3-53C766AD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3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F1A812-2519-7347-A591-5AB7DC35B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809750"/>
            <a:ext cx="1085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658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E9AFC83-7711-084A-A074-C8B90ED4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4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BBD064-0CB1-6D43-90D8-10F3529E0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0" y="1663700"/>
            <a:ext cx="100457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651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23A1502-98D6-D94D-B3C4-C44AA9C3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5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4613AA-50A5-144B-B5AD-8F7ACB2DC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1060450"/>
            <a:ext cx="97790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1258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3CF2003-503D-3843-BF4D-3EF4EF09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6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8C848B-14B4-E84E-9BE0-DF79D73D4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373" y="2578100"/>
            <a:ext cx="8953500" cy="8509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06DD1D-8F20-C843-95D3-23EA80CB3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573" y="3399692"/>
            <a:ext cx="6261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5964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E6F768B-E4D7-0C47-841F-E192E33E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7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931C33-F538-8145-A299-E8A5D572A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58850"/>
            <a:ext cx="99060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3522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C07E64F-65A9-3A4C-BC22-2F193E27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8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714844-51D5-7D47-B24F-B3836CF8D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33350"/>
            <a:ext cx="95631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1969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DF4AAD0-9023-4F48-90DD-E0193305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CC33-C0B1-B849-8AB5-682E58D3A296}" type="slidenum">
              <a:rPr lang="ru-RU" smtClean="0"/>
              <a:t>9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DAA733-C1EA-814B-B2AD-A5F689EAB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213946"/>
            <a:ext cx="7493000" cy="4445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8FE17F-D2EB-6E45-85AD-0A2026FBE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00" y="692150"/>
            <a:ext cx="94234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8576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Macintosh PowerPoint</Application>
  <PresentationFormat>Широкоэкранный</PresentationFormat>
  <Paragraphs>14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Даниил Батманов</dc:creator>
  <cp:lastModifiedBy>Даниил Батманов</cp:lastModifiedBy>
  <cp:revision>1</cp:revision>
  <dcterms:created xsi:type="dcterms:W3CDTF">2023-04-11T09:20:27Z</dcterms:created>
  <dcterms:modified xsi:type="dcterms:W3CDTF">2023-04-11T09:31:15Z</dcterms:modified>
</cp:coreProperties>
</file>