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o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9B5B-B4FA-486A-BE15-04FA10772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or-IN"/>
          </a:p>
        </p:txBody>
      </p:sp>
      <p:sp>
        <p:nvSpPr>
          <p:cNvPr id="3" name="Subtitle 2">
            <a:extLst>
              <a:ext uri="{FF2B5EF4-FFF2-40B4-BE49-F238E27FC236}">
                <a16:creationId xmlns:a16="http://schemas.microsoft.com/office/drawing/2014/main" id="{C5455DFC-7DDF-4F12-BB32-C14891D01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or-IN"/>
          </a:p>
        </p:txBody>
      </p:sp>
      <p:sp>
        <p:nvSpPr>
          <p:cNvPr id="4" name="Date Placeholder 3">
            <a:extLst>
              <a:ext uri="{FF2B5EF4-FFF2-40B4-BE49-F238E27FC236}">
                <a16:creationId xmlns:a16="http://schemas.microsoft.com/office/drawing/2014/main" id="{D6471A5C-1E09-48F0-A238-5BA29893C242}"/>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5" name="Footer Placeholder 4">
            <a:extLst>
              <a:ext uri="{FF2B5EF4-FFF2-40B4-BE49-F238E27FC236}">
                <a16:creationId xmlns:a16="http://schemas.microsoft.com/office/drawing/2014/main" id="{E1E2EE76-3681-43F7-8909-D568B2C88264}"/>
              </a:ext>
            </a:extLst>
          </p:cNvPr>
          <p:cNvSpPr>
            <a:spLocks noGrp="1"/>
          </p:cNvSpPr>
          <p:nvPr>
            <p:ph type="ftr" sz="quarter" idx="11"/>
          </p:nvPr>
        </p:nvSpPr>
        <p:spPr/>
        <p:txBody>
          <a:bodyPr/>
          <a:lstStyle/>
          <a:p>
            <a:endParaRPr lang="or-IN"/>
          </a:p>
        </p:txBody>
      </p:sp>
      <p:sp>
        <p:nvSpPr>
          <p:cNvPr id="6" name="Slide Number Placeholder 5">
            <a:extLst>
              <a:ext uri="{FF2B5EF4-FFF2-40B4-BE49-F238E27FC236}">
                <a16:creationId xmlns:a16="http://schemas.microsoft.com/office/drawing/2014/main" id="{6C21F298-9110-4BFA-AFD1-2443F6344108}"/>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6990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E3B-7DFC-4F61-A946-B71D9880F7A7}"/>
              </a:ext>
            </a:extLst>
          </p:cNvPr>
          <p:cNvSpPr>
            <a:spLocks noGrp="1"/>
          </p:cNvSpPr>
          <p:nvPr>
            <p:ph type="title"/>
          </p:nvPr>
        </p:nvSpPr>
        <p:spPr/>
        <p:txBody>
          <a:bodyPr/>
          <a:lstStyle/>
          <a:p>
            <a:r>
              <a:rPr lang="en-US"/>
              <a:t>Click to edit Master title style</a:t>
            </a:r>
            <a:endParaRPr lang="or-IN"/>
          </a:p>
        </p:txBody>
      </p:sp>
      <p:sp>
        <p:nvSpPr>
          <p:cNvPr id="3" name="Vertical Text Placeholder 2">
            <a:extLst>
              <a:ext uri="{FF2B5EF4-FFF2-40B4-BE49-F238E27FC236}">
                <a16:creationId xmlns:a16="http://schemas.microsoft.com/office/drawing/2014/main" id="{C3FCAB14-E138-4DEB-99A1-5250F07DA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4" name="Date Placeholder 3">
            <a:extLst>
              <a:ext uri="{FF2B5EF4-FFF2-40B4-BE49-F238E27FC236}">
                <a16:creationId xmlns:a16="http://schemas.microsoft.com/office/drawing/2014/main" id="{599B7536-6ECA-43AB-A83D-7DE8E0049CC4}"/>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5" name="Footer Placeholder 4">
            <a:extLst>
              <a:ext uri="{FF2B5EF4-FFF2-40B4-BE49-F238E27FC236}">
                <a16:creationId xmlns:a16="http://schemas.microsoft.com/office/drawing/2014/main" id="{55E09377-EACC-4433-8185-BB77B4C2569E}"/>
              </a:ext>
            </a:extLst>
          </p:cNvPr>
          <p:cNvSpPr>
            <a:spLocks noGrp="1"/>
          </p:cNvSpPr>
          <p:nvPr>
            <p:ph type="ftr" sz="quarter" idx="11"/>
          </p:nvPr>
        </p:nvSpPr>
        <p:spPr/>
        <p:txBody>
          <a:bodyPr/>
          <a:lstStyle/>
          <a:p>
            <a:endParaRPr lang="or-IN"/>
          </a:p>
        </p:txBody>
      </p:sp>
      <p:sp>
        <p:nvSpPr>
          <p:cNvPr id="6" name="Slide Number Placeholder 5">
            <a:extLst>
              <a:ext uri="{FF2B5EF4-FFF2-40B4-BE49-F238E27FC236}">
                <a16:creationId xmlns:a16="http://schemas.microsoft.com/office/drawing/2014/main" id="{3E082721-4F4D-42FC-9564-904937F8A3DC}"/>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219236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2A9BE-A481-4DF6-BE0A-F7EA9A6C08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or-IN"/>
          </a:p>
        </p:txBody>
      </p:sp>
      <p:sp>
        <p:nvSpPr>
          <p:cNvPr id="3" name="Vertical Text Placeholder 2">
            <a:extLst>
              <a:ext uri="{FF2B5EF4-FFF2-40B4-BE49-F238E27FC236}">
                <a16:creationId xmlns:a16="http://schemas.microsoft.com/office/drawing/2014/main" id="{4C60A6F4-A86B-46FC-9A53-C7B98122D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4" name="Date Placeholder 3">
            <a:extLst>
              <a:ext uri="{FF2B5EF4-FFF2-40B4-BE49-F238E27FC236}">
                <a16:creationId xmlns:a16="http://schemas.microsoft.com/office/drawing/2014/main" id="{81B692DD-EEEB-486B-8D2D-563429BFDFEA}"/>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5" name="Footer Placeholder 4">
            <a:extLst>
              <a:ext uri="{FF2B5EF4-FFF2-40B4-BE49-F238E27FC236}">
                <a16:creationId xmlns:a16="http://schemas.microsoft.com/office/drawing/2014/main" id="{6077EB6C-B671-403A-8592-6C1CE167D7AC}"/>
              </a:ext>
            </a:extLst>
          </p:cNvPr>
          <p:cNvSpPr>
            <a:spLocks noGrp="1"/>
          </p:cNvSpPr>
          <p:nvPr>
            <p:ph type="ftr" sz="quarter" idx="11"/>
          </p:nvPr>
        </p:nvSpPr>
        <p:spPr/>
        <p:txBody>
          <a:bodyPr/>
          <a:lstStyle/>
          <a:p>
            <a:endParaRPr lang="or-IN"/>
          </a:p>
        </p:txBody>
      </p:sp>
      <p:sp>
        <p:nvSpPr>
          <p:cNvPr id="6" name="Slide Number Placeholder 5">
            <a:extLst>
              <a:ext uri="{FF2B5EF4-FFF2-40B4-BE49-F238E27FC236}">
                <a16:creationId xmlns:a16="http://schemas.microsoft.com/office/drawing/2014/main" id="{1A9B6E0C-899B-4C40-B89F-6EC9729A7773}"/>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3633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0F88-DC94-4383-A494-D5A172AFFBE4}"/>
              </a:ext>
            </a:extLst>
          </p:cNvPr>
          <p:cNvSpPr>
            <a:spLocks noGrp="1"/>
          </p:cNvSpPr>
          <p:nvPr>
            <p:ph type="title"/>
          </p:nvPr>
        </p:nvSpPr>
        <p:spPr/>
        <p:txBody>
          <a:bodyPr/>
          <a:lstStyle/>
          <a:p>
            <a:r>
              <a:rPr lang="en-US"/>
              <a:t>Click to edit Master title style</a:t>
            </a:r>
            <a:endParaRPr lang="or-IN"/>
          </a:p>
        </p:txBody>
      </p:sp>
      <p:sp>
        <p:nvSpPr>
          <p:cNvPr id="3" name="Content Placeholder 2">
            <a:extLst>
              <a:ext uri="{FF2B5EF4-FFF2-40B4-BE49-F238E27FC236}">
                <a16:creationId xmlns:a16="http://schemas.microsoft.com/office/drawing/2014/main" id="{5D26A867-514C-403E-A94F-448A27476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4" name="Date Placeholder 3">
            <a:extLst>
              <a:ext uri="{FF2B5EF4-FFF2-40B4-BE49-F238E27FC236}">
                <a16:creationId xmlns:a16="http://schemas.microsoft.com/office/drawing/2014/main" id="{7D13CD04-EF4B-482C-84BB-85AA5A5B0057}"/>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5" name="Footer Placeholder 4">
            <a:extLst>
              <a:ext uri="{FF2B5EF4-FFF2-40B4-BE49-F238E27FC236}">
                <a16:creationId xmlns:a16="http://schemas.microsoft.com/office/drawing/2014/main" id="{F5118055-9795-4291-B48F-9ABDD8D86732}"/>
              </a:ext>
            </a:extLst>
          </p:cNvPr>
          <p:cNvSpPr>
            <a:spLocks noGrp="1"/>
          </p:cNvSpPr>
          <p:nvPr>
            <p:ph type="ftr" sz="quarter" idx="11"/>
          </p:nvPr>
        </p:nvSpPr>
        <p:spPr/>
        <p:txBody>
          <a:bodyPr/>
          <a:lstStyle/>
          <a:p>
            <a:endParaRPr lang="or-IN"/>
          </a:p>
        </p:txBody>
      </p:sp>
      <p:sp>
        <p:nvSpPr>
          <p:cNvPr id="6" name="Slide Number Placeholder 5">
            <a:extLst>
              <a:ext uri="{FF2B5EF4-FFF2-40B4-BE49-F238E27FC236}">
                <a16:creationId xmlns:a16="http://schemas.microsoft.com/office/drawing/2014/main" id="{49263034-5428-461D-95BE-EA713E1A0C6A}"/>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69846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F832-1C97-4847-860D-7D91B9FFC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or-IN"/>
          </a:p>
        </p:txBody>
      </p:sp>
      <p:sp>
        <p:nvSpPr>
          <p:cNvPr id="3" name="Text Placeholder 2">
            <a:extLst>
              <a:ext uri="{FF2B5EF4-FFF2-40B4-BE49-F238E27FC236}">
                <a16:creationId xmlns:a16="http://schemas.microsoft.com/office/drawing/2014/main" id="{0E4DC635-5767-42C7-9FB2-BB5876065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328E1-A4DD-40F3-99AD-B2D2B0F86BFD}"/>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5" name="Footer Placeholder 4">
            <a:extLst>
              <a:ext uri="{FF2B5EF4-FFF2-40B4-BE49-F238E27FC236}">
                <a16:creationId xmlns:a16="http://schemas.microsoft.com/office/drawing/2014/main" id="{6F7CA867-668F-4606-BBD4-811B78E91E2E}"/>
              </a:ext>
            </a:extLst>
          </p:cNvPr>
          <p:cNvSpPr>
            <a:spLocks noGrp="1"/>
          </p:cNvSpPr>
          <p:nvPr>
            <p:ph type="ftr" sz="quarter" idx="11"/>
          </p:nvPr>
        </p:nvSpPr>
        <p:spPr/>
        <p:txBody>
          <a:bodyPr/>
          <a:lstStyle/>
          <a:p>
            <a:endParaRPr lang="or-IN"/>
          </a:p>
        </p:txBody>
      </p:sp>
      <p:sp>
        <p:nvSpPr>
          <p:cNvPr id="6" name="Slide Number Placeholder 5">
            <a:extLst>
              <a:ext uri="{FF2B5EF4-FFF2-40B4-BE49-F238E27FC236}">
                <a16:creationId xmlns:a16="http://schemas.microsoft.com/office/drawing/2014/main" id="{C659E1EB-8FBA-440C-A5AC-46E9D87FE6C3}"/>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124516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EE98-0C86-49A8-8BEF-C824CEFB62CF}"/>
              </a:ext>
            </a:extLst>
          </p:cNvPr>
          <p:cNvSpPr>
            <a:spLocks noGrp="1"/>
          </p:cNvSpPr>
          <p:nvPr>
            <p:ph type="title"/>
          </p:nvPr>
        </p:nvSpPr>
        <p:spPr/>
        <p:txBody>
          <a:bodyPr/>
          <a:lstStyle/>
          <a:p>
            <a:r>
              <a:rPr lang="en-US"/>
              <a:t>Click to edit Master title style</a:t>
            </a:r>
            <a:endParaRPr lang="or-IN"/>
          </a:p>
        </p:txBody>
      </p:sp>
      <p:sp>
        <p:nvSpPr>
          <p:cNvPr id="3" name="Content Placeholder 2">
            <a:extLst>
              <a:ext uri="{FF2B5EF4-FFF2-40B4-BE49-F238E27FC236}">
                <a16:creationId xmlns:a16="http://schemas.microsoft.com/office/drawing/2014/main" id="{4F24F7EB-1A21-4131-8487-DF4E6C107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4" name="Content Placeholder 3">
            <a:extLst>
              <a:ext uri="{FF2B5EF4-FFF2-40B4-BE49-F238E27FC236}">
                <a16:creationId xmlns:a16="http://schemas.microsoft.com/office/drawing/2014/main" id="{5A14872F-5ED5-45E8-92E6-0BB1E468E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5" name="Date Placeholder 4">
            <a:extLst>
              <a:ext uri="{FF2B5EF4-FFF2-40B4-BE49-F238E27FC236}">
                <a16:creationId xmlns:a16="http://schemas.microsoft.com/office/drawing/2014/main" id="{8BB43C79-16A9-455F-BBCC-BC943C670592}"/>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6" name="Footer Placeholder 5">
            <a:extLst>
              <a:ext uri="{FF2B5EF4-FFF2-40B4-BE49-F238E27FC236}">
                <a16:creationId xmlns:a16="http://schemas.microsoft.com/office/drawing/2014/main" id="{78924732-3A7C-473C-BDD4-2929DFDF17F6}"/>
              </a:ext>
            </a:extLst>
          </p:cNvPr>
          <p:cNvSpPr>
            <a:spLocks noGrp="1"/>
          </p:cNvSpPr>
          <p:nvPr>
            <p:ph type="ftr" sz="quarter" idx="11"/>
          </p:nvPr>
        </p:nvSpPr>
        <p:spPr/>
        <p:txBody>
          <a:bodyPr/>
          <a:lstStyle/>
          <a:p>
            <a:endParaRPr lang="or-IN"/>
          </a:p>
        </p:txBody>
      </p:sp>
      <p:sp>
        <p:nvSpPr>
          <p:cNvPr id="7" name="Slide Number Placeholder 6">
            <a:extLst>
              <a:ext uri="{FF2B5EF4-FFF2-40B4-BE49-F238E27FC236}">
                <a16:creationId xmlns:a16="http://schemas.microsoft.com/office/drawing/2014/main" id="{614E3834-9B6B-44CE-B617-AF552D73F732}"/>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93609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14B2-891B-436A-BC7B-8A40F75F7C20}"/>
              </a:ext>
            </a:extLst>
          </p:cNvPr>
          <p:cNvSpPr>
            <a:spLocks noGrp="1"/>
          </p:cNvSpPr>
          <p:nvPr>
            <p:ph type="title"/>
          </p:nvPr>
        </p:nvSpPr>
        <p:spPr>
          <a:xfrm>
            <a:off x="839788" y="365125"/>
            <a:ext cx="10515600" cy="1325563"/>
          </a:xfrm>
        </p:spPr>
        <p:txBody>
          <a:bodyPr/>
          <a:lstStyle/>
          <a:p>
            <a:r>
              <a:rPr lang="en-US"/>
              <a:t>Click to edit Master title style</a:t>
            </a:r>
            <a:endParaRPr lang="or-IN"/>
          </a:p>
        </p:txBody>
      </p:sp>
      <p:sp>
        <p:nvSpPr>
          <p:cNvPr id="3" name="Text Placeholder 2">
            <a:extLst>
              <a:ext uri="{FF2B5EF4-FFF2-40B4-BE49-F238E27FC236}">
                <a16:creationId xmlns:a16="http://schemas.microsoft.com/office/drawing/2014/main" id="{3C713915-CAAA-44DB-B3CD-3A562CB37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3F1D1D-BEE5-48E0-A658-01A250E76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5" name="Text Placeholder 4">
            <a:extLst>
              <a:ext uri="{FF2B5EF4-FFF2-40B4-BE49-F238E27FC236}">
                <a16:creationId xmlns:a16="http://schemas.microsoft.com/office/drawing/2014/main" id="{F42E672A-8242-42C2-BCD2-E4C1EF918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7285AE-282E-48D6-8768-37E8BE279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7" name="Date Placeholder 6">
            <a:extLst>
              <a:ext uri="{FF2B5EF4-FFF2-40B4-BE49-F238E27FC236}">
                <a16:creationId xmlns:a16="http://schemas.microsoft.com/office/drawing/2014/main" id="{B09AAB3A-EADB-4801-AD79-DD95FBCA22CD}"/>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8" name="Footer Placeholder 7">
            <a:extLst>
              <a:ext uri="{FF2B5EF4-FFF2-40B4-BE49-F238E27FC236}">
                <a16:creationId xmlns:a16="http://schemas.microsoft.com/office/drawing/2014/main" id="{56B51012-8D14-4116-8D0A-BBD18C06CCE0}"/>
              </a:ext>
            </a:extLst>
          </p:cNvPr>
          <p:cNvSpPr>
            <a:spLocks noGrp="1"/>
          </p:cNvSpPr>
          <p:nvPr>
            <p:ph type="ftr" sz="quarter" idx="11"/>
          </p:nvPr>
        </p:nvSpPr>
        <p:spPr/>
        <p:txBody>
          <a:bodyPr/>
          <a:lstStyle/>
          <a:p>
            <a:endParaRPr lang="or-IN"/>
          </a:p>
        </p:txBody>
      </p:sp>
      <p:sp>
        <p:nvSpPr>
          <p:cNvPr id="9" name="Slide Number Placeholder 8">
            <a:extLst>
              <a:ext uri="{FF2B5EF4-FFF2-40B4-BE49-F238E27FC236}">
                <a16:creationId xmlns:a16="http://schemas.microsoft.com/office/drawing/2014/main" id="{482D8C54-4C29-42BC-9E0C-229A42B06BA4}"/>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62511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411-6A13-4431-89CE-0472ADDA65D8}"/>
              </a:ext>
            </a:extLst>
          </p:cNvPr>
          <p:cNvSpPr>
            <a:spLocks noGrp="1"/>
          </p:cNvSpPr>
          <p:nvPr>
            <p:ph type="title"/>
          </p:nvPr>
        </p:nvSpPr>
        <p:spPr/>
        <p:txBody>
          <a:bodyPr/>
          <a:lstStyle/>
          <a:p>
            <a:r>
              <a:rPr lang="en-US"/>
              <a:t>Click to edit Master title style</a:t>
            </a:r>
            <a:endParaRPr lang="or-IN"/>
          </a:p>
        </p:txBody>
      </p:sp>
      <p:sp>
        <p:nvSpPr>
          <p:cNvPr id="3" name="Date Placeholder 2">
            <a:extLst>
              <a:ext uri="{FF2B5EF4-FFF2-40B4-BE49-F238E27FC236}">
                <a16:creationId xmlns:a16="http://schemas.microsoft.com/office/drawing/2014/main" id="{D8E43CAC-27AE-440B-B41E-AA13C18617A6}"/>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4" name="Footer Placeholder 3">
            <a:extLst>
              <a:ext uri="{FF2B5EF4-FFF2-40B4-BE49-F238E27FC236}">
                <a16:creationId xmlns:a16="http://schemas.microsoft.com/office/drawing/2014/main" id="{0261C4B8-CE9B-45D1-A2B7-D4D0FC41D610}"/>
              </a:ext>
            </a:extLst>
          </p:cNvPr>
          <p:cNvSpPr>
            <a:spLocks noGrp="1"/>
          </p:cNvSpPr>
          <p:nvPr>
            <p:ph type="ftr" sz="quarter" idx="11"/>
          </p:nvPr>
        </p:nvSpPr>
        <p:spPr/>
        <p:txBody>
          <a:bodyPr/>
          <a:lstStyle/>
          <a:p>
            <a:endParaRPr lang="or-IN"/>
          </a:p>
        </p:txBody>
      </p:sp>
      <p:sp>
        <p:nvSpPr>
          <p:cNvPr id="5" name="Slide Number Placeholder 4">
            <a:extLst>
              <a:ext uri="{FF2B5EF4-FFF2-40B4-BE49-F238E27FC236}">
                <a16:creationId xmlns:a16="http://schemas.microsoft.com/office/drawing/2014/main" id="{5B01781F-1702-4D78-8B6F-52548D637559}"/>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29494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879C9-BE6A-421F-B96B-8FBE24A6BE79}"/>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3" name="Footer Placeholder 2">
            <a:extLst>
              <a:ext uri="{FF2B5EF4-FFF2-40B4-BE49-F238E27FC236}">
                <a16:creationId xmlns:a16="http://schemas.microsoft.com/office/drawing/2014/main" id="{9D4F68D2-7046-4EFB-A425-CC41681FE6F2}"/>
              </a:ext>
            </a:extLst>
          </p:cNvPr>
          <p:cNvSpPr>
            <a:spLocks noGrp="1"/>
          </p:cNvSpPr>
          <p:nvPr>
            <p:ph type="ftr" sz="quarter" idx="11"/>
          </p:nvPr>
        </p:nvSpPr>
        <p:spPr/>
        <p:txBody>
          <a:bodyPr/>
          <a:lstStyle/>
          <a:p>
            <a:endParaRPr lang="or-IN"/>
          </a:p>
        </p:txBody>
      </p:sp>
      <p:sp>
        <p:nvSpPr>
          <p:cNvPr id="4" name="Slide Number Placeholder 3">
            <a:extLst>
              <a:ext uri="{FF2B5EF4-FFF2-40B4-BE49-F238E27FC236}">
                <a16:creationId xmlns:a16="http://schemas.microsoft.com/office/drawing/2014/main" id="{FB5B2F55-B2B0-4AE1-858B-C9B1C2C5B492}"/>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150516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BB9-C833-410D-BF83-AEB867695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or-IN"/>
          </a:p>
        </p:txBody>
      </p:sp>
      <p:sp>
        <p:nvSpPr>
          <p:cNvPr id="3" name="Content Placeholder 2">
            <a:extLst>
              <a:ext uri="{FF2B5EF4-FFF2-40B4-BE49-F238E27FC236}">
                <a16:creationId xmlns:a16="http://schemas.microsoft.com/office/drawing/2014/main" id="{8C49C27F-A9A1-4F3F-A414-4CEBE16837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4" name="Text Placeholder 3">
            <a:extLst>
              <a:ext uri="{FF2B5EF4-FFF2-40B4-BE49-F238E27FC236}">
                <a16:creationId xmlns:a16="http://schemas.microsoft.com/office/drawing/2014/main" id="{5CCC311D-F3ED-46D3-A9DD-B4C7757E0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C2E85-B639-4CE4-B1A5-7085A146D71A}"/>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6" name="Footer Placeholder 5">
            <a:extLst>
              <a:ext uri="{FF2B5EF4-FFF2-40B4-BE49-F238E27FC236}">
                <a16:creationId xmlns:a16="http://schemas.microsoft.com/office/drawing/2014/main" id="{68AF024A-71A5-4C69-B8B4-607687CFAD4A}"/>
              </a:ext>
            </a:extLst>
          </p:cNvPr>
          <p:cNvSpPr>
            <a:spLocks noGrp="1"/>
          </p:cNvSpPr>
          <p:nvPr>
            <p:ph type="ftr" sz="quarter" idx="11"/>
          </p:nvPr>
        </p:nvSpPr>
        <p:spPr/>
        <p:txBody>
          <a:bodyPr/>
          <a:lstStyle/>
          <a:p>
            <a:endParaRPr lang="or-IN"/>
          </a:p>
        </p:txBody>
      </p:sp>
      <p:sp>
        <p:nvSpPr>
          <p:cNvPr id="7" name="Slide Number Placeholder 6">
            <a:extLst>
              <a:ext uri="{FF2B5EF4-FFF2-40B4-BE49-F238E27FC236}">
                <a16:creationId xmlns:a16="http://schemas.microsoft.com/office/drawing/2014/main" id="{AD98DE2E-B80A-4486-8065-187C0D1632A4}"/>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354539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D876-C365-4488-ABCC-B160ED9A0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or-IN"/>
          </a:p>
        </p:txBody>
      </p:sp>
      <p:sp>
        <p:nvSpPr>
          <p:cNvPr id="3" name="Picture Placeholder 2">
            <a:extLst>
              <a:ext uri="{FF2B5EF4-FFF2-40B4-BE49-F238E27FC236}">
                <a16:creationId xmlns:a16="http://schemas.microsoft.com/office/drawing/2014/main" id="{27FD9F26-FCCA-40FF-B53A-DBB552BCE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or-IN"/>
          </a:p>
        </p:txBody>
      </p:sp>
      <p:sp>
        <p:nvSpPr>
          <p:cNvPr id="4" name="Text Placeholder 3">
            <a:extLst>
              <a:ext uri="{FF2B5EF4-FFF2-40B4-BE49-F238E27FC236}">
                <a16:creationId xmlns:a16="http://schemas.microsoft.com/office/drawing/2014/main" id="{D0029DFB-8837-40F7-B3AA-0B7C339F7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80726-5C66-42BE-8B1F-F10A838D67EF}"/>
              </a:ext>
            </a:extLst>
          </p:cNvPr>
          <p:cNvSpPr>
            <a:spLocks noGrp="1"/>
          </p:cNvSpPr>
          <p:nvPr>
            <p:ph type="dt" sz="half" idx="10"/>
          </p:nvPr>
        </p:nvSpPr>
        <p:spPr/>
        <p:txBody>
          <a:bodyPr/>
          <a:lstStyle/>
          <a:p>
            <a:fld id="{52A1FE64-FFFF-4C2F-B62C-DA37B0C4AC2A}" type="datetimeFigureOut">
              <a:rPr lang="or-IN" smtClean="0"/>
              <a:t>03-11-20</a:t>
            </a:fld>
            <a:endParaRPr lang="or-IN"/>
          </a:p>
        </p:txBody>
      </p:sp>
      <p:sp>
        <p:nvSpPr>
          <p:cNvPr id="6" name="Footer Placeholder 5">
            <a:extLst>
              <a:ext uri="{FF2B5EF4-FFF2-40B4-BE49-F238E27FC236}">
                <a16:creationId xmlns:a16="http://schemas.microsoft.com/office/drawing/2014/main" id="{21A1197F-F072-4657-A52C-7B4EF2D1CE6F}"/>
              </a:ext>
            </a:extLst>
          </p:cNvPr>
          <p:cNvSpPr>
            <a:spLocks noGrp="1"/>
          </p:cNvSpPr>
          <p:nvPr>
            <p:ph type="ftr" sz="quarter" idx="11"/>
          </p:nvPr>
        </p:nvSpPr>
        <p:spPr/>
        <p:txBody>
          <a:bodyPr/>
          <a:lstStyle/>
          <a:p>
            <a:endParaRPr lang="or-IN"/>
          </a:p>
        </p:txBody>
      </p:sp>
      <p:sp>
        <p:nvSpPr>
          <p:cNvPr id="7" name="Slide Number Placeholder 6">
            <a:extLst>
              <a:ext uri="{FF2B5EF4-FFF2-40B4-BE49-F238E27FC236}">
                <a16:creationId xmlns:a16="http://schemas.microsoft.com/office/drawing/2014/main" id="{665A6507-0EEE-441B-BD59-90B0C26118CE}"/>
              </a:ext>
            </a:extLst>
          </p:cNvPr>
          <p:cNvSpPr>
            <a:spLocks noGrp="1"/>
          </p:cNvSpPr>
          <p:nvPr>
            <p:ph type="sldNum" sz="quarter" idx="12"/>
          </p:nvPr>
        </p:nvSpPr>
        <p:spPr/>
        <p:txBody>
          <a:bodyPr/>
          <a:lstStyle/>
          <a:p>
            <a:fld id="{EF346740-407E-4486-A4D3-8C380B3336B3}" type="slidenum">
              <a:rPr lang="or-IN" smtClean="0"/>
              <a:t>‹#›</a:t>
            </a:fld>
            <a:endParaRPr lang="or-IN"/>
          </a:p>
        </p:txBody>
      </p:sp>
    </p:spTree>
    <p:extLst>
      <p:ext uri="{BB962C8B-B14F-4D97-AF65-F5344CB8AC3E}">
        <p14:creationId xmlns:p14="http://schemas.microsoft.com/office/powerpoint/2010/main" val="24392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06112-DF8C-49AB-ADEA-DBD3E13EA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or-IN"/>
          </a:p>
        </p:txBody>
      </p:sp>
      <p:sp>
        <p:nvSpPr>
          <p:cNvPr id="3" name="Text Placeholder 2">
            <a:extLst>
              <a:ext uri="{FF2B5EF4-FFF2-40B4-BE49-F238E27FC236}">
                <a16:creationId xmlns:a16="http://schemas.microsoft.com/office/drawing/2014/main" id="{F5F3B1B8-CF12-49ED-A6C9-78AF3E7E1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or-IN"/>
          </a:p>
        </p:txBody>
      </p:sp>
      <p:sp>
        <p:nvSpPr>
          <p:cNvPr id="4" name="Date Placeholder 3">
            <a:extLst>
              <a:ext uri="{FF2B5EF4-FFF2-40B4-BE49-F238E27FC236}">
                <a16:creationId xmlns:a16="http://schemas.microsoft.com/office/drawing/2014/main" id="{F4A80429-446A-40E8-99F3-078269823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1FE64-FFFF-4C2F-B62C-DA37B0C4AC2A}" type="datetimeFigureOut">
              <a:rPr lang="or-IN" smtClean="0"/>
              <a:t>03-11-20</a:t>
            </a:fld>
            <a:endParaRPr lang="or-IN"/>
          </a:p>
        </p:txBody>
      </p:sp>
      <p:sp>
        <p:nvSpPr>
          <p:cNvPr id="5" name="Footer Placeholder 4">
            <a:extLst>
              <a:ext uri="{FF2B5EF4-FFF2-40B4-BE49-F238E27FC236}">
                <a16:creationId xmlns:a16="http://schemas.microsoft.com/office/drawing/2014/main" id="{377A5DB8-D0D1-4EEF-B477-34EDFC3E7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or-IN"/>
          </a:p>
        </p:txBody>
      </p:sp>
      <p:sp>
        <p:nvSpPr>
          <p:cNvPr id="6" name="Slide Number Placeholder 5">
            <a:extLst>
              <a:ext uri="{FF2B5EF4-FFF2-40B4-BE49-F238E27FC236}">
                <a16:creationId xmlns:a16="http://schemas.microsoft.com/office/drawing/2014/main" id="{35FE3FD9-FD00-4287-BFE3-5D27A60B5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46740-407E-4486-A4D3-8C380B3336B3}" type="slidenum">
              <a:rPr lang="or-IN" smtClean="0"/>
              <a:t>‹#›</a:t>
            </a:fld>
            <a:endParaRPr lang="or-IN"/>
          </a:p>
        </p:txBody>
      </p:sp>
    </p:spTree>
    <p:extLst>
      <p:ext uri="{BB962C8B-B14F-4D97-AF65-F5344CB8AC3E}">
        <p14:creationId xmlns:p14="http://schemas.microsoft.com/office/powerpoint/2010/main" val="418461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o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18DD8-E706-43BA-9648-FEDD6FF35BE0}"/>
              </a:ext>
            </a:extLst>
          </p:cNvPr>
          <p:cNvSpPr>
            <a:spLocks noGrp="1"/>
          </p:cNvSpPr>
          <p:nvPr>
            <p:ph type="title"/>
          </p:nvPr>
        </p:nvSpPr>
        <p:spPr/>
        <p:txBody>
          <a:bodyPr/>
          <a:lstStyle/>
          <a:p>
            <a:r>
              <a:rPr lang="en-US" dirty="0"/>
              <a:t>SENSORS</a:t>
            </a:r>
            <a:endParaRPr lang="or-IN" dirty="0"/>
          </a:p>
        </p:txBody>
      </p:sp>
      <p:sp>
        <p:nvSpPr>
          <p:cNvPr id="7" name="Content Placeholder 6">
            <a:extLst>
              <a:ext uri="{FF2B5EF4-FFF2-40B4-BE49-F238E27FC236}">
                <a16:creationId xmlns:a16="http://schemas.microsoft.com/office/drawing/2014/main" id="{CB537476-7F93-4C4B-8139-BFA8DBED36E7}"/>
              </a:ext>
            </a:extLst>
          </p:cNvPr>
          <p:cNvSpPr>
            <a:spLocks noGrp="1"/>
          </p:cNvSpPr>
          <p:nvPr>
            <p:ph idx="1"/>
          </p:nvPr>
        </p:nvSpPr>
        <p:spPr>
          <a:xfrm>
            <a:off x="519289" y="1343378"/>
            <a:ext cx="10834511" cy="4833585"/>
          </a:xfrm>
        </p:spPr>
        <p:txBody>
          <a:bodyPr>
            <a:normAutofit fontScale="92500" lnSpcReduction="10000"/>
          </a:bodyPr>
          <a:lstStyle/>
          <a:p>
            <a:r>
              <a:rPr lang="en-US" dirty="0"/>
              <a:t>The control of the manipulator demands exact determination of parameters of Interest so that the controller can compare them with desired values and accordingly command the actuators of the manipulator. For manipulator motion control, joint-link positions, velocities, torques, or forces are required to be sensed and the end-effector position and orientation is required for determining actual trajectory being tracked.</a:t>
            </a:r>
          </a:p>
          <a:p>
            <a:r>
              <a:rPr lang="en-US" dirty="0"/>
              <a:t>The task performance capability of a robot is greatly dependent on the sensors used and their capabilities. Sensors provide intelligence to the manipulator Sensors used in robotics are tactile sensors or nontactile sensors, proximity or range sensors, contact or noncontact sensors, or a vision system.</a:t>
            </a:r>
          </a:p>
          <a:p>
            <a:r>
              <a:rPr lang="en-US" dirty="0"/>
              <a:t> A robotic vision system Imparts enormous capabilities to a robot. The robotic vision or vision sensing provides the capability of viewing the workspace and interpreting what is seen. </a:t>
            </a:r>
            <a:endParaRPr lang="or-IN" dirty="0"/>
          </a:p>
        </p:txBody>
      </p:sp>
    </p:spTree>
    <p:extLst>
      <p:ext uri="{BB962C8B-B14F-4D97-AF65-F5344CB8AC3E}">
        <p14:creationId xmlns:p14="http://schemas.microsoft.com/office/powerpoint/2010/main" val="258981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CA8A-A540-47CB-9447-93242F0E9CD6}"/>
              </a:ext>
            </a:extLst>
          </p:cNvPr>
          <p:cNvSpPr>
            <a:spLocks noGrp="1"/>
          </p:cNvSpPr>
          <p:nvPr>
            <p:ph type="title"/>
          </p:nvPr>
        </p:nvSpPr>
        <p:spPr/>
        <p:txBody>
          <a:bodyPr>
            <a:normAutofit/>
          </a:bodyPr>
          <a:lstStyle/>
          <a:p>
            <a:r>
              <a:rPr lang="en-US" sz="3200" b="1" i="1" u="sng" dirty="0"/>
              <a:t>Light Sensors: </a:t>
            </a:r>
            <a:r>
              <a:rPr lang="en-US" sz="2200" u="sng" dirty="0">
                <a:solidFill>
                  <a:srgbClr val="000000"/>
                </a:solidFill>
                <a:latin typeface="verdana" panose="020B0604030504040204" pitchFamily="34" charset="0"/>
              </a:rPr>
              <a:t>U</a:t>
            </a:r>
            <a:r>
              <a:rPr lang="en-US" sz="2200" b="0" i="0" dirty="0">
                <a:solidFill>
                  <a:srgbClr val="000000"/>
                </a:solidFill>
                <a:effectLst/>
                <a:latin typeface="verdana" panose="020B0604030504040204" pitchFamily="34" charset="0"/>
              </a:rPr>
              <a:t>sed for detecting light and creates a voltage difference equivalent to the light intensity fall on a light sensor.</a:t>
            </a:r>
            <a:endParaRPr lang="or-IN" sz="2200" dirty="0"/>
          </a:p>
        </p:txBody>
      </p:sp>
      <p:sp>
        <p:nvSpPr>
          <p:cNvPr id="5" name="Content Placeholder 4">
            <a:extLst>
              <a:ext uri="{FF2B5EF4-FFF2-40B4-BE49-F238E27FC236}">
                <a16:creationId xmlns:a16="http://schemas.microsoft.com/office/drawing/2014/main" id="{6F519431-7AEE-4630-9426-EA530AC9F5DA}"/>
              </a:ext>
            </a:extLst>
          </p:cNvPr>
          <p:cNvSpPr>
            <a:spLocks noGrp="1"/>
          </p:cNvSpPr>
          <p:nvPr>
            <p:ph sz="half" idx="1"/>
          </p:nvPr>
        </p:nvSpPr>
        <p:spPr/>
        <p:txBody>
          <a:bodyPr>
            <a:normAutofit/>
          </a:bodyPr>
          <a:lstStyle/>
          <a:p>
            <a:r>
              <a:rPr lang="en-US" sz="1800" b="1" i="0" dirty="0">
                <a:effectLst/>
                <a:latin typeface="verdana" panose="020B0604030504040204" pitchFamily="34" charset="0"/>
              </a:rPr>
              <a:t>Photo resistor -</a:t>
            </a:r>
            <a:r>
              <a:rPr lang="en-US" sz="1800" b="0" i="0" dirty="0">
                <a:solidFill>
                  <a:srgbClr val="000000"/>
                </a:solidFill>
                <a:effectLst/>
                <a:latin typeface="verdana" panose="020B0604030504040204" pitchFamily="34" charset="0"/>
              </a:rPr>
              <a:t> It is a type of resistor used for detecting the light. In photo resistor resistance varies with change in light intensity.</a:t>
            </a:r>
            <a:endParaRPr lang="or-IN" sz="1800" dirty="0"/>
          </a:p>
        </p:txBody>
      </p:sp>
      <p:sp>
        <p:nvSpPr>
          <p:cNvPr id="6" name="Content Placeholder 5">
            <a:extLst>
              <a:ext uri="{FF2B5EF4-FFF2-40B4-BE49-F238E27FC236}">
                <a16:creationId xmlns:a16="http://schemas.microsoft.com/office/drawing/2014/main" id="{8EE38A5E-E58B-4575-9358-35AE22E13E52}"/>
              </a:ext>
            </a:extLst>
          </p:cNvPr>
          <p:cNvSpPr>
            <a:spLocks noGrp="1"/>
          </p:cNvSpPr>
          <p:nvPr>
            <p:ph sz="half" idx="2"/>
          </p:nvPr>
        </p:nvSpPr>
        <p:spPr/>
        <p:txBody>
          <a:bodyPr>
            <a:normAutofit/>
          </a:bodyPr>
          <a:lstStyle/>
          <a:p>
            <a:r>
              <a:rPr lang="en-US" sz="1800" b="1" i="0" dirty="0">
                <a:effectLst/>
                <a:latin typeface="verdana" panose="020B0604030504040204" pitchFamily="34" charset="0"/>
              </a:rPr>
              <a:t>Photovoltaic Cells -</a:t>
            </a:r>
            <a:r>
              <a:rPr lang="en-US" sz="1800" b="0" i="0" dirty="0">
                <a:solidFill>
                  <a:srgbClr val="000000"/>
                </a:solidFill>
                <a:effectLst/>
                <a:latin typeface="verdana" panose="020B0604030504040204" pitchFamily="34" charset="0"/>
              </a:rPr>
              <a:t> Photovoltaic cells are energy conversion device used to convert solar radiation into electrical electric energy. </a:t>
            </a:r>
            <a:endParaRPr lang="or-IN" sz="1800" dirty="0"/>
          </a:p>
        </p:txBody>
      </p:sp>
      <p:pic>
        <p:nvPicPr>
          <p:cNvPr id="7" name="Picture 6">
            <a:extLst>
              <a:ext uri="{FF2B5EF4-FFF2-40B4-BE49-F238E27FC236}">
                <a16:creationId xmlns:a16="http://schemas.microsoft.com/office/drawing/2014/main" id="{17223309-1A23-4B1D-A8BE-EBEC835D5DAA}"/>
              </a:ext>
            </a:extLst>
          </p:cNvPr>
          <p:cNvPicPr>
            <a:picLocks noChangeAspect="1"/>
          </p:cNvPicPr>
          <p:nvPr/>
        </p:nvPicPr>
        <p:blipFill>
          <a:blip r:embed="rId2"/>
          <a:stretch>
            <a:fillRect/>
          </a:stretch>
        </p:blipFill>
        <p:spPr>
          <a:xfrm>
            <a:off x="1056983" y="3157343"/>
            <a:ext cx="4162425" cy="2390775"/>
          </a:xfrm>
          <a:prstGeom prst="rect">
            <a:avLst/>
          </a:prstGeom>
        </p:spPr>
      </p:pic>
      <p:pic>
        <p:nvPicPr>
          <p:cNvPr id="8" name="Picture 7">
            <a:extLst>
              <a:ext uri="{FF2B5EF4-FFF2-40B4-BE49-F238E27FC236}">
                <a16:creationId xmlns:a16="http://schemas.microsoft.com/office/drawing/2014/main" id="{ED65F520-4574-40EB-A357-007E72C6F763}"/>
              </a:ext>
            </a:extLst>
          </p:cNvPr>
          <p:cNvPicPr>
            <a:picLocks noChangeAspect="1"/>
          </p:cNvPicPr>
          <p:nvPr/>
        </p:nvPicPr>
        <p:blipFill>
          <a:blip r:embed="rId3"/>
          <a:stretch>
            <a:fillRect/>
          </a:stretch>
        </p:blipFill>
        <p:spPr>
          <a:xfrm>
            <a:off x="7148512" y="3023993"/>
            <a:ext cx="3228975" cy="2524125"/>
          </a:xfrm>
          <a:prstGeom prst="rect">
            <a:avLst/>
          </a:prstGeom>
        </p:spPr>
      </p:pic>
    </p:spTree>
    <p:extLst>
      <p:ext uri="{BB962C8B-B14F-4D97-AF65-F5344CB8AC3E}">
        <p14:creationId xmlns:p14="http://schemas.microsoft.com/office/powerpoint/2010/main" val="31873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D2BD-0590-434A-966A-5B63DB2A6A80}"/>
              </a:ext>
            </a:extLst>
          </p:cNvPr>
          <p:cNvSpPr>
            <a:spLocks noGrp="1"/>
          </p:cNvSpPr>
          <p:nvPr>
            <p:ph type="title"/>
          </p:nvPr>
        </p:nvSpPr>
        <p:spPr/>
        <p:txBody>
          <a:bodyPr>
            <a:noAutofit/>
          </a:bodyPr>
          <a:lstStyle/>
          <a:p>
            <a:r>
              <a:rPr lang="en-US" sz="1800" b="1" i="1" u="sng" dirty="0">
                <a:solidFill>
                  <a:srgbClr val="610B38"/>
                </a:solidFill>
                <a:effectLst/>
                <a:latin typeface="erdana"/>
              </a:rPr>
              <a:t>Proximity Sensor: </a:t>
            </a:r>
            <a:r>
              <a:rPr lang="en-US" sz="1800" b="0" i="0" dirty="0">
                <a:solidFill>
                  <a:srgbClr val="000000"/>
                </a:solidFill>
                <a:effectLst/>
                <a:latin typeface="verdana" panose="020B0604030504040204" pitchFamily="34" charset="0"/>
              </a:rPr>
              <a:t>Proximity sensor can detect the presence of nearby object without any physical contact. The working of a proximity sensor is simple. In proximity sensor transmitter transmits an electromagnetic radiation and receiver receives and analyzes the return signal for interruptions.</a:t>
            </a:r>
            <a:br>
              <a:rPr lang="en-US" sz="1800" b="0" i="0" dirty="0">
                <a:solidFill>
                  <a:srgbClr val="610B38"/>
                </a:solidFill>
                <a:effectLst/>
                <a:latin typeface="erdana"/>
              </a:rPr>
            </a:br>
            <a:endParaRPr lang="or-IN" sz="1800" dirty="0"/>
          </a:p>
        </p:txBody>
      </p:sp>
      <p:sp>
        <p:nvSpPr>
          <p:cNvPr id="3" name="Content Placeholder 2">
            <a:extLst>
              <a:ext uri="{FF2B5EF4-FFF2-40B4-BE49-F238E27FC236}">
                <a16:creationId xmlns:a16="http://schemas.microsoft.com/office/drawing/2014/main" id="{77A5EDC3-6402-4961-804D-A6AC2C2CA940}"/>
              </a:ext>
            </a:extLst>
          </p:cNvPr>
          <p:cNvSpPr>
            <a:spLocks noGrp="1"/>
          </p:cNvSpPr>
          <p:nvPr>
            <p:ph sz="half" idx="1"/>
          </p:nvPr>
        </p:nvSpPr>
        <p:spPr/>
        <p:txBody>
          <a:bodyPr>
            <a:normAutofit/>
          </a:bodyPr>
          <a:lstStyle/>
          <a:p>
            <a:r>
              <a:rPr lang="en-US" sz="1800" b="1" i="0" dirty="0">
                <a:effectLst/>
                <a:latin typeface="verdana" panose="020B0604030504040204" pitchFamily="34" charset="0"/>
              </a:rPr>
              <a:t>Infrared (IR) Transceivers</a:t>
            </a:r>
          </a:p>
          <a:p>
            <a:r>
              <a:rPr lang="en-US" sz="1800" b="0" i="0" dirty="0">
                <a:solidFill>
                  <a:srgbClr val="000000"/>
                </a:solidFill>
                <a:effectLst/>
                <a:latin typeface="verdana" panose="020B0604030504040204" pitchFamily="34" charset="0"/>
              </a:rPr>
              <a:t>In IR sensor LED transmit the beam of IR light and if it find an obstacle then the light is reflected back which is captured by an IR receiver.</a:t>
            </a:r>
            <a:endParaRPr lang="or-IN" sz="1800" dirty="0"/>
          </a:p>
        </p:txBody>
      </p:sp>
      <p:sp>
        <p:nvSpPr>
          <p:cNvPr id="4" name="Content Placeholder 3">
            <a:extLst>
              <a:ext uri="{FF2B5EF4-FFF2-40B4-BE49-F238E27FC236}">
                <a16:creationId xmlns:a16="http://schemas.microsoft.com/office/drawing/2014/main" id="{AB501687-C4F1-4BA6-AAC7-C366DE32142C}"/>
              </a:ext>
            </a:extLst>
          </p:cNvPr>
          <p:cNvSpPr>
            <a:spLocks noGrp="1"/>
          </p:cNvSpPr>
          <p:nvPr>
            <p:ph sz="half" idx="2"/>
          </p:nvPr>
        </p:nvSpPr>
        <p:spPr/>
        <p:txBody>
          <a:bodyPr>
            <a:normAutofit/>
          </a:bodyPr>
          <a:lstStyle/>
          <a:p>
            <a:r>
              <a:rPr lang="en-US" sz="1800" b="1" i="0" dirty="0">
                <a:effectLst/>
                <a:latin typeface="verdana" panose="020B0604030504040204" pitchFamily="34" charset="0"/>
              </a:rPr>
              <a:t>Ultrasonic Sensor </a:t>
            </a:r>
          </a:p>
          <a:p>
            <a:r>
              <a:rPr lang="en-US" sz="1800" b="0" i="0" dirty="0">
                <a:solidFill>
                  <a:srgbClr val="000000"/>
                </a:solidFill>
                <a:effectLst/>
                <a:latin typeface="verdana" panose="020B0604030504040204" pitchFamily="34" charset="0"/>
              </a:rPr>
              <a:t>In ultrasonic sensors high frequency sound waves is generated by transmitter, the received echo pulse suggests an object interruption.</a:t>
            </a:r>
            <a:endParaRPr lang="or-IN" sz="1800" dirty="0"/>
          </a:p>
        </p:txBody>
      </p:sp>
      <p:pic>
        <p:nvPicPr>
          <p:cNvPr id="5" name="Picture 4">
            <a:extLst>
              <a:ext uri="{FF2B5EF4-FFF2-40B4-BE49-F238E27FC236}">
                <a16:creationId xmlns:a16="http://schemas.microsoft.com/office/drawing/2014/main" id="{0BE8E942-6CF6-4B88-8F02-BA8C71811969}"/>
              </a:ext>
            </a:extLst>
          </p:cNvPr>
          <p:cNvPicPr>
            <a:picLocks noChangeAspect="1"/>
          </p:cNvPicPr>
          <p:nvPr/>
        </p:nvPicPr>
        <p:blipFill>
          <a:blip r:embed="rId2"/>
          <a:stretch>
            <a:fillRect/>
          </a:stretch>
        </p:blipFill>
        <p:spPr>
          <a:xfrm>
            <a:off x="987490" y="3609716"/>
            <a:ext cx="4333875" cy="2381250"/>
          </a:xfrm>
          <a:prstGeom prst="rect">
            <a:avLst/>
          </a:prstGeom>
        </p:spPr>
      </p:pic>
    </p:spTree>
    <p:extLst>
      <p:ext uri="{BB962C8B-B14F-4D97-AF65-F5344CB8AC3E}">
        <p14:creationId xmlns:p14="http://schemas.microsoft.com/office/powerpoint/2010/main" val="27324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0BC9-33DA-4978-AE70-B13E7A56D4B0}"/>
              </a:ext>
            </a:extLst>
          </p:cNvPr>
          <p:cNvSpPr>
            <a:spLocks noGrp="1"/>
          </p:cNvSpPr>
          <p:nvPr>
            <p:ph type="title"/>
          </p:nvPr>
        </p:nvSpPr>
        <p:spPr/>
        <p:txBody>
          <a:bodyPr/>
          <a:lstStyle/>
          <a:p>
            <a:r>
              <a:rPr lang="en-US" dirty="0"/>
              <a:t>Other Sensors</a:t>
            </a:r>
            <a:endParaRPr lang="or-IN" dirty="0"/>
          </a:p>
        </p:txBody>
      </p:sp>
      <p:sp>
        <p:nvSpPr>
          <p:cNvPr id="3" name="Content Placeholder 2">
            <a:extLst>
              <a:ext uri="{FF2B5EF4-FFF2-40B4-BE49-F238E27FC236}">
                <a16:creationId xmlns:a16="http://schemas.microsoft.com/office/drawing/2014/main" id="{9A811A21-EF6B-45E1-8B56-B0A13D32D3B8}"/>
              </a:ext>
            </a:extLst>
          </p:cNvPr>
          <p:cNvSpPr>
            <a:spLocks noGrp="1"/>
          </p:cNvSpPr>
          <p:nvPr>
            <p:ph sz="half" idx="1"/>
          </p:nvPr>
        </p:nvSpPr>
        <p:spPr>
          <a:xfrm>
            <a:off x="838200" y="1455576"/>
            <a:ext cx="5181600" cy="4721387"/>
          </a:xfrm>
        </p:spPr>
        <p:txBody>
          <a:bodyPr>
            <a:normAutofit fontScale="55000" lnSpcReduction="20000"/>
          </a:bodyPr>
          <a:lstStyle/>
          <a:p>
            <a:r>
              <a:rPr lang="en-US" dirty="0"/>
              <a:t>Internal Sensor: It is the part of the robot. Internal sensors measure the robot's internal state. They are used to measure position, velocity and acceleration of the robot joint or end effectors.</a:t>
            </a:r>
          </a:p>
          <a:p>
            <a:pPr>
              <a:buFont typeface="Wingdings" panose="05000000000000000000" pitchFamily="2" charset="2"/>
              <a:buChar char="q"/>
            </a:pPr>
            <a:r>
              <a:rPr lang="en-US" b="1" u="sng" dirty="0"/>
              <a:t> Position sensor</a:t>
            </a:r>
          </a:p>
          <a:p>
            <a:r>
              <a:rPr lang="en-US" dirty="0"/>
              <a:t>Position sensors measure the position of a joint (the degree to which the joint is extended). They include:</a:t>
            </a:r>
          </a:p>
          <a:p>
            <a:r>
              <a:rPr lang="en-US" dirty="0"/>
              <a:t>Encoder: a digital optical device that converts motion into a sequence of digital pulses.</a:t>
            </a:r>
          </a:p>
          <a:p>
            <a:r>
              <a:rPr lang="en-US" dirty="0"/>
              <a:t>Potentiometer: a variable resistance device that expresses linear or angular displacements in terms of voltage.</a:t>
            </a:r>
          </a:p>
          <a:p>
            <a:pPr>
              <a:buFont typeface="Wingdings" panose="05000000000000000000" pitchFamily="2" charset="2"/>
              <a:buChar char="q"/>
            </a:pPr>
            <a:r>
              <a:rPr lang="en-US" b="1" u="sng" dirty="0"/>
              <a:t>Velocity Sensor</a:t>
            </a:r>
          </a:p>
          <a:p>
            <a:r>
              <a:rPr lang="en-US" dirty="0"/>
              <a:t>A velocity or speed sensor measures consecutive position measurements at known intervals and computes the time rate of change in the position values.</a:t>
            </a:r>
          </a:p>
          <a:p>
            <a:pPr marL="0" indent="0">
              <a:buNone/>
            </a:pPr>
            <a:endParaRPr lang="en-US" dirty="0"/>
          </a:p>
          <a:p>
            <a:r>
              <a:rPr lang="en-US" dirty="0"/>
              <a:t>Sound Sensor</a:t>
            </a:r>
          </a:p>
          <a:p>
            <a:r>
              <a:rPr lang="en-US" dirty="0"/>
              <a:t>Temperature Sensor</a:t>
            </a:r>
          </a:p>
          <a:p>
            <a:endParaRPr lang="or-IN" dirty="0"/>
          </a:p>
          <a:p>
            <a:endParaRPr lang="en-US" dirty="0"/>
          </a:p>
          <a:p>
            <a:pPr marL="0" indent="0">
              <a:buNone/>
            </a:pPr>
            <a:endParaRPr lang="or-IN" dirty="0"/>
          </a:p>
        </p:txBody>
      </p:sp>
    </p:spTree>
    <p:extLst>
      <p:ext uri="{BB962C8B-B14F-4D97-AF65-F5344CB8AC3E}">
        <p14:creationId xmlns:p14="http://schemas.microsoft.com/office/powerpoint/2010/main" val="309637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702F-DD3C-4B70-AAC2-10564D1717AD}"/>
              </a:ext>
            </a:extLst>
          </p:cNvPr>
          <p:cNvSpPr>
            <a:spLocks noGrp="1"/>
          </p:cNvSpPr>
          <p:nvPr>
            <p:ph type="title"/>
          </p:nvPr>
        </p:nvSpPr>
        <p:spPr/>
        <p:txBody>
          <a:bodyPr/>
          <a:lstStyle/>
          <a:p>
            <a:r>
              <a:rPr lang="en-US" dirty="0"/>
              <a:t>User Interface</a:t>
            </a:r>
            <a:endParaRPr lang="or-IN" dirty="0"/>
          </a:p>
        </p:txBody>
      </p:sp>
      <p:sp>
        <p:nvSpPr>
          <p:cNvPr id="3" name="Content Placeholder 2">
            <a:extLst>
              <a:ext uri="{FF2B5EF4-FFF2-40B4-BE49-F238E27FC236}">
                <a16:creationId xmlns:a16="http://schemas.microsoft.com/office/drawing/2014/main" id="{F945EEE1-D3CC-486B-BD96-2FF0DAAA5244}"/>
              </a:ext>
            </a:extLst>
          </p:cNvPr>
          <p:cNvSpPr>
            <a:spLocks noGrp="1"/>
          </p:cNvSpPr>
          <p:nvPr>
            <p:ph sz="half" idx="1"/>
          </p:nvPr>
        </p:nvSpPr>
        <p:spPr/>
        <p:txBody>
          <a:bodyPr>
            <a:normAutofit fontScale="92500" lnSpcReduction="10000"/>
          </a:bodyPr>
          <a:lstStyle/>
          <a:p>
            <a:r>
              <a:rPr lang="en-US" b="0" i="0" dirty="0">
                <a:solidFill>
                  <a:srgbClr val="212529"/>
                </a:solidFill>
                <a:effectLst/>
                <a:latin typeface="RobotoLight"/>
              </a:rPr>
              <a:t>The user interface is where interaction between humans and machines occurs. The interface allows the user to control the machine for effective operation and obtain feedback from the machine. Graphical user interfaces allow users to interact with electronic devices through graphical icons and visual indicators as opposed to text-based indicators.</a:t>
            </a:r>
            <a:endParaRPr lang="or-IN" dirty="0"/>
          </a:p>
        </p:txBody>
      </p:sp>
      <p:sp>
        <p:nvSpPr>
          <p:cNvPr id="4" name="Content Placeholder 3">
            <a:extLst>
              <a:ext uri="{FF2B5EF4-FFF2-40B4-BE49-F238E27FC236}">
                <a16:creationId xmlns:a16="http://schemas.microsoft.com/office/drawing/2014/main" id="{7D7735AC-D7E5-4CDD-8EE6-119238FFA7E0}"/>
              </a:ext>
            </a:extLst>
          </p:cNvPr>
          <p:cNvSpPr>
            <a:spLocks noGrp="1"/>
          </p:cNvSpPr>
          <p:nvPr>
            <p:ph sz="half" idx="2"/>
          </p:nvPr>
        </p:nvSpPr>
        <p:spPr/>
        <p:txBody>
          <a:bodyPr>
            <a:normAutofit fontScale="92500" lnSpcReduction="10000"/>
          </a:bodyPr>
          <a:lstStyle/>
          <a:p>
            <a:r>
              <a:rPr lang="en-US" b="0" i="0" dirty="0">
                <a:solidFill>
                  <a:srgbClr val="222222"/>
                </a:solidFill>
                <a:effectLst/>
                <a:latin typeface="Source Sans Pro" panose="020B0503030403020204" pitchFamily="34" charset="0"/>
              </a:rPr>
              <a:t>A seamless user experience and frictionless user interface (UI) are essential for fostering collaboration between humans and robots.</a:t>
            </a:r>
            <a:endParaRPr lang="or-IN" dirty="0"/>
          </a:p>
        </p:txBody>
      </p:sp>
    </p:spTree>
    <p:extLst>
      <p:ext uri="{BB962C8B-B14F-4D97-AF65-F5344CB8AC3E}">
        <p14:creationId xmlns:p14="http://schemas.microsoft.com/office/powerpoint/2010/main" val="405583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2CE906-4295-4179-A99C-0966B7331DBD}"/>
              </a:ext>
            </a:extLst>
          </p:cNvPr>
          <p:cNvSpPr>
            <a:spLocks noGrp="1"/>
          </p:cNvSpPr>
          <p:nvPr>
            <p:ph type="title"/>
          </p:nvPr>
        </p:nvSpPr>
        <p:spPr/>
        <p:txBody>
          <a:bodyPr/>
          <a:lstStyle/>
          <a:p>
            <a:r>
              <a:rPr lang="en-US" dirty="0"/>
              <a:t>Controller</a:t>
            </a:r>
            <a:endParaRPr lang="or-IN" dirty="0"/>
          </a:p>
        </p:txBody>
      </p:sp>
      <p:sp>
        <p:nvSpPr>
          <p:cNvPr id="6" name="Content Placeholder 5">
            <a:extLst>
              <a:ext uri="{FF2B5EF4-FFF2-40B4-BE49-F238E27FC236}">
                <a16:creationId xmlns:a16="http://schemas.microsoft.com/office/drawing/2014/main" id="{92C55A2E-3D75-42C8-B63F-274F178E3C6A}"/>
              </a:ext>
            </a:extLst>
          </p:cNvPr>
          <p:cNvSpPr>
            <a:spLocks noGrp="1"/>
          </p:cNvSpPr>
          <p:nvPr>
            <p:ph idx="1"/>
          </p:nvPr>
        </p:nvSpPr>
        <p:spPr/>
        <p:txBody>
          <a:bodyPr>
            <a:normAutofit/>
          </a:bodyPr>
          <a:lstStyle/>
          <a:p>
            <a:pPr marL="0" indent="0">
              <a:buNone/>
            </a:pPr>
            <a:endParaRPr lang="en-US" dirty="0"/>
          </a:p>
          <a:p>
            <a:r>
              <a:rPr lang="en-US" dirty="0"/>
              <a:t>The controller is the brain of the robot. Often in a separate cabinet and connected by umbilical cables to the arm the controller has a Central Processing Unit, memory, Power supplies and servo controllers. The controller usually has various buttons and displays to allow control of the robot. Most robot controllers have a PLC (Programmable Logic Controller) built in that allows the robot to receive inputs and process information from sensors and also set outputs and relay other information. </a:t>
            </a:r>
          </a:p>
          <a:p>
            <a:endParaRPr lang="en-US" dirty="0"/>
          </a:p>
        </p:txBody>
      </p:sp>
    </p:spTree>
    <p:extLst>
      <p:ext uri="{BB962C8B-B14F-4D97-AF65-F5344CB8AC3E}">
        <p14:creationId xmlns:p14="http://schemas.microsoft.com/office/powerpoint/2010/main" val="368845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48BB29-3432-4D80-8BB6-96AE471A260B}"/>
              </a:ext>
            </a:extLst>
          </p:cNvPr>
          <p:cNvSpPr>
            <a:spLocks noGrp="1"/>
          </p:cNvSpPr>
          <p:nvPr>
            <p:ph type="body" idx="1"/>
          </p:nvPr>
        </p:nvSpPr>
        <p:spPr>
          <a:xfrm>
            <a:off x="839787" y="402869"/>
            <a:ext cx="5157787" cy="823912"/>
          </a:xfrm>
        </p:spPr>
        <p:txBody>
          <a:bodyPr/>
          <a:lstStyle/>
          <a:p>
            <a:r>
              <a:rPr lang="en-US" dirty="0"/>
              <a:t>Non-Servo controlled robot</a:t>
            </a:r>
            <a:endParaRPr lang="or-IN" dirty="0"/>
          </a:p>
        </p:txBody>
      </p:sp>
      <p:sp>
        <p:nvSpPr>
          <p:cNvPr id="6" name="Content Placeholder 5">
            <a:extLst>
              <a:ext uri="{FF2B5EF4-FFF2-40B4-BE49-F238E27FC236}">
                <a16:creationId xmlns:a16="http://schemas.microsoft.com/office/drawing/2014/main" id="{5E86D451-5F37-4D76-A30E-4BFC7470ED28}"/>
              </a:ext>
            </a:extLst>
          </p:cNvPr>
          <p:cNvSpPr>
            <a:spLocks noGrp="1"/>
          </p:cNvSpPr>
          <p:nvPr>
            <p:ph sz="half" idx="2"/>
          </p:nvPr>
        </p:nvSpPr>
        <p:spPr>
          <a:xfrm>
            <a:off x="839788" y="1418253"/>
            <a:ext cx="9731796" cy="4771410"/>
          </a:xfrm>
        </p:spPr>
        <p:txBody>
          <a:bodyPr/>
          <a:lstStyle/>
          <a:p>
            <a:r>
              <a:rPr lang="en-US" dirty="0"/>
              <a:t> implemented by setting limits or mechanical stops for each joint and sequencing the actuation of each joint to accomplish the cycle</a:t>
            </a:r>
          </a:p>
          <a:p>
            <a:r>
              <a:rPr lang="en-US" dirty="0"/>
              <a:t>No control over the motion at the intermediate points, only end points are known. So used in end point robots</a:t>
            </a:r>
            <a:endParaRPr lang="or-IN" dirty="0"/>
          </a:p>
        </p:txBody>
      </p:sp>
    </p:spTree>
    <p:extLst>
      <p:ext uri="{BB962C8B-B14F-4D97-AF65-F5344CB8AC3E}">
        <p14:creationId xmlns:p14="http://schemas.microsoft.com/office/powerpoint/2010/main" val="353898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77A04C-EA1C-4C04-BCD8-966607BE469A}"/>
              </a:ext>
            </a:extLst>
          </p:cNvPr>
          <p:cNvSpPr>
            <a:spLocks noGrp="1"/>
          </p:cNvSpPr>
          <p:nvPr>
            <p:ph type="title"/>
          </p:nvPr>
        </p:nvSpPr>
        <p:spPr/>
        <p:txBody>
          <a:bodyPr/>
          <a:lstStyle/>
          <a:p>
            <a:r>
              <a:rPr lang="en-US" dirty="0"/>
              <a:t>Servo controlled robots</a:t>
            </a:r>
            <a:endParaRPr lang="or-IN" dirty="0"/>
          </a:p>
        </p:txBody>
      </p:sp>
      <p:sp>
        <p:nvSpPr>
          <p:cNvPr id="11" name="Content Placeholder 10">
            <a:extLst>
              <a:ext uri="{FF2B5EF4-FFF2-40B4-BE49-F238E27FC236}">
                <a16:creationId xmlns:a16="http://schemas.microsoft.com/office/drawing/2014/main" id="{68B49725-A993-42A2-8873-9086771958AB}"/>
              </a:ext>
            </a:extLst>
          </p:cNvPr>
          <p:cNvSpPr>
            <a:spLocks noGrp="1"/>
          </p:cNvSpPr>
          <p:nvPr>
            <p:ph idx="1"/>
          </p:nvPr>
        </p:nvSpPr>
        <p:spPr/>
        <p:txBody>
          <a:bodyPr>
            <a:normAutofit fontScale="77500" lnSpcReduction="20000"/>
          </a:bodyPr>
          <a:lstStyle/>
          <a:p>
            <a:r>
              <a:rPr lang="en-US"/>
              <a:t>Servo controlled robots have </a:t>
            </a:r>
            <a:r>
              <a:rPr lang="en-US" dirty="0"/>
              <a:t>a wide range of capabilities.</a:t>
            </a:r>
          </a:p>
          <a:p>
            <a:endParaRPr lang="en-US" dirty="0"/>
          </a:p>
          <a:p>
            <a:r>
              <a:rPr lang="en-US" dirty="0"/>
              <a:t>Perform multiple point to point (PTP) transfers or can move along a Continuous path (CP).</a:t>
            </a:r>
          </a:p>
          <a:p>
            <a:endParaRPr lang="en-US" dirty="0"/>
          </a:p>
          <a:p>
            <a:r>
              <a:rPr lang="en-US" dirty="0"/>
              <a:t>Most servo controlled robots use jointed arm mechanism and can be programmed to avoid an obstruction.</a:t>
            </a:r>
          </a:p>
          <a:p>
            <a:endParaRPr lang="en-US" dirty="0"/>
          </a:p>
          <a:p>
            <a:r>
              <a:rPr lang="en-US" dirty="0"/>
              <a:t>Programming can be rather sophisticated - Complete servo controlled robot system is relatively expensive</a:t>
            </a:r>
          </a:p>
          <a:p>
            <a:r>
              <a:rPr lang="en-US" dirty="0"/>
              <a:t>Information about position and velocity monitored and fed back to control system.</a:t>
            </a:r>
          </a:p>
          <a:p>
            <a:r>
              <a:rPr lang="en-US" dirty="0"/>
              <a:t>Control System Controls the movements</a:t>
            </a:r>
            <a:endParaRPr lang="or-IN" dirty="0"/>
          </a:p>
        </p:txBody>
      </p:sp>
    </p:spTree>
    <p:extLst>
      <p:ext uri="{BB962C8B-B14F-4D97-AF65-F5344CB8AC3E}">
        <p14:creationId xmlns:p14="http://schemas.microsoft.com/office/powerpoint/2010/main" val="3705126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erdana</vt:lpstr>
      <vt:lpstr>RobotoLight</vt:lpstr>
      <vt:lpstr>Source Sans Pro</vt:lpstr>
      <vt:lpstr>Verdana</vt:lpstr>
      <vt:lpstr>Wingdings</vt:lpstr>
      <vt:lpstr>Office Theme</vt:lpstr>
      <vt:lpstr>SENSORS</vt:lpstr>
      <vt:lpstr>Light Sensors: Used for detecting light and creates a voltage difference equivalent to the light intensity fall on a light sensor.</vt:lpstr>
      <vt:lpstr>Proximity Sensor: Proximity sensor can detect the presence of nearby object without any physical contact. The working of a proximity sensor is simple. In proximity sensor transmitter transmits an electromagnetic radiation and receiver receives and analyzes the return signal for interruptions. </vt:lpstr>
      <vt:lpstr>Other Sensors</vt:lpstr>
      <vt:lpstr>User Interface</vt:lpstr>
      <vt:lpstr>Controller</vt:lpstr>
      <vt:lpstr>PowerPoint Presentation</vt:lpstr>
      <vt:lpstr>Servo controlled robots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kabi</dc:creator>
  <cp:lastModifiedBy>ankit kabi</cp:lastModifiedBy>
  <cp:revision>6</cp:revision>
  <dcterms:created xsi:type="dcterms:W3CDTF">2020-11-03T12:50:45Z</dcterms:created>
  <dcterms:modified xsi:type="dcterms:W3CDTF">2020-11-03T14:14:12Z</dcterms:modified>
</cp:coreProperties>
</file>