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tags/tag14.xml" ContentType="application/vnd.openxmlformats-officedocument.presentationml.tags+xml"/>
  <Override PartName="/ppt/notesSlides/notesSlide6.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82" r:id="rId2"/>
    <p:sldMasterId id="2147483686" r:id="rId3"/>
    <p:sldMasterId id="2147483689" r:id="rId4"/>
  </p:sldMasterIdLst>
  <p:notesMasterIdLst>
    <p:notesMasterId r:id="rId88"/>
  </p:notesMasterIdLst>
  <p:handoutMasterIdLst>
    <p:handoutMasterId r:id="rId89"/>
  </p:handoutMasterIdLst>
  <p:sldIdLst>
    <p:sldId id="257" r:id="rId5"/>
    <p:sldId id="258" r:id="rId6"/>
    <p:sldId id="565" r:id="rId7"/>
    <p:sldId id="566" r:id="rId8"/>
    <p:sldId id="568" r:id="rId9"/>
    <p:sldId id="569" r:id="rId10"/>
    <p:sldId id="570" r:id="rId11"/>
    <p:sldId id="571" r:id="rId12"/>
    <p:sldId id="572" r:id="rId13"/>
    <p:sldId id="573" r:id="rId14"/>
    <p:sldId id="574" r:id="rId15"/>
    <p:sldId id="575" r:id="rId16"/>
    <p:sldId id="582" r:id="rId17"/>
    <p:sldId id="583" r:id="rId18"/>
    <p:sldId id="584" r:id="rId19"/>
    <p:sldId id="586" r:id="rId20"/>
    <p:sldId id="587" r:id="rId21"/>
    <p:sldId id="588" r:id="rId22"/>
    <p:sldId id="589" r:id="rId23"/>
    <p:sldId id="590" r:id="rId24"/>
    <p:sldId id="591" r:id="rId25"/>
    <p:sldId id="592" r:id="rId26"/>
    <p:sldId id="593" r:id="rId27"/>
    <p:sldId id="594" r:id="rId28"/>
    <p:sldId id="595" r:id="rId29"/>
    <p:sldId id="596" r:id="rId30"/>
    <p:sldId id="597" r:id="rId31"/>
    <p:sldId id="598" r:id="rId32"/>
    <p:sldId id="599" r:id="rId33"/>
    <p:sldId id="600" r:id="rId34"/>
    <p:sldId id="601" r:id="rId35"/>
    <p:sldId id="602" r:id="rId36"/>
    <p:sldId id="603" r:id="rId37"/>
    <p:sldId id="604" r:id="rId38"/>
    <p:sldId id="605" r:id="rId39"/>
    <p:sldId id="606" r:id="rId40"/>
    <p:sldId id="607" r:id="rId41"/>
    <p:sldId id="608" r:id="rId42"/>
    <p:sldId id="610" r:id="rId43"/>
    <p:sldId id="609" r:id="rId44"/>
    <p:sldId id="611" r:id="rId45"/>
    <p:sldId id="612" r:id="rId46"/>
    <p:sldId id="384" r:id="rId47"/>
    <p:sldId id="613" r:id="rId48"/>
    <p:sldId id="614" r:id="rId49"/>
    <p:sldId id="615" r:id="rId50"/>
    <p:sldId id="616" r:id="rId51"/>
    <p:sldId id="617" r:id="rId52"/>
    <p:sldId id="618" r:id="rId53"/>
    <p:sldId id="619" r:id="rId54"/>
    <p:sldId id="620" r:id="rId55"/>
    <p:sldId id="621" r:id="rId56"/>
    <p:sldId id="622" r:id="rId57"/>
    <p:sldId id="623" r:id="rId58"/>
    <p:sldId id="624" r:id="rId59"/>
    <p:sldId id="625" r:id="rId60"/>
    <p:sldId id="626" r:id="rId61"/>
    <p:sldId id="627" r:id="rId62"/>
    <p:sldId id="628" r:id="rId63"/>
    <p:sldId id="629" r:id="rId64"/>
    <p:sldId id="630" r:id="rId65"/>
    <p:sldId id="631" r:id="rId66"/>
    <p:sldId id="632" r:id="rId67"/>
    <p:sldId id="633" r:id="rId68"/>
    <p:sldId id="634" r:id="rId69"/>
    <p:sldId id="635" r:id="rId70"/>
    <p:sldId id="636" r:id="rId71"/>
    <p:sldId id="637" r:id="rId72"/>
    <p:sldId id="638" r:id="rId73"/>
    <p:sldId id="639" r:id="rId74"/>
    <p:sldId id="640" r:id="rId75"/>
    <p:sldId id="641" r:id="rId76"/>
    <p:sldId id="642" r:id="rId77"/>
    <p:sldId id="643" r:id="rId78"/>
    <p:sldId id="644" r:id="rId79"/>
    <p:sldId id="645" r:id="rId80"/>
    <p:sldId id="646" r:id="rId81"/>
    <p:sldId id="647" r:id="rId82"/>
    <p:sldId id="648" r:id="rId83"/>
    <p:sldId id="649" r:id="rId84"/>
    <p:sldId id="650" r:id="rId85"/>
    <p:sldId id="651" r:id="rId86"/>
    <p:sldId id="265"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7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ADA"/>
    <a:srgbClr val="E0873F"/>
    <a:srgbClr val="D1D1D1"/>
    <a:srgbClr val="D9D9D9"/>
    <a:srgbClr val="E46C0A"/>
    <a:srgbClr val="19715C"/>
    <a:srgbClr val="953735"/>
    <a:srgbClr val="C00000"/>
    <a:srgbClr val="F89A65"/>
    <a:srgbClr val="3575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4660"/>
  </p:normalViewPr>
  <p:slideViewPr>
    <p:cSldViewPr>
      <p:cViewPr varScale="1">
        <p:scale>
          <a:sx n="84" d="100"/>
          <a:sy n="84" d="100"/>
        </p:scale>
        <p:origin x="792" y="54"/>
      </p:cViewPr>
      <p:guideLst>
        <p:guide orient="horz" pos="2256"/>
        <p:guide pos="720"/>
      </p:guideLst>
    </p:cSldViewPr>
  </p:slideViewPr>
  <p:notesTextViewPr>
    <p:cViewPr>
      <p:scale>
        <a:sx n="1" d="1"/>
        <a:sy n="1" d="1"/>
      </p:scale>
      <p:origin x="0" y="0"/>
    </p:cViewPr>
  </p:notesTextViewPr>
  <p:notesViewPr>
    <p:cSldViewPr>
      <p:cViewPr varScale="1">
        <p:scale>
          <a:sx n="122" d="100"/>
          <a:sy n="122" d="100"/>
        </p:scale>
        <p:origin x="49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4.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8FF0-99F5-4F21-A6F2-A764D51A0F5B}" type="doc">
      <dgm:prSet loTypeId="urn:microsoft.com/office/officeart/2005/8/layout/vList2" loCatId="list" qsTypeId="urn:microsoft.com/office/officeart/2005/8/quickstyle/simple1" qsCatId="simple" csTypeId="urn:microsoft.com/office/officeart/2005/8/colors/accent6_1" csCatId="accent6"/>
      <dgm:spPr/>
      <dgm:t>
        <a:bodyPr/>
        <a:lstStyle/>
        <a:p>
          <a:endParaRPr lang="en-US"/>
        </a:p>
      </dgm:t>
    </dgm:pt>
    <dgm:pt modelId="{E8AAB3D0-B52A-4068-94EF-855D9E0315D7}">
      <dgm:prSet custT="1"/>
      <dgm:spPr/>
      <dgm:t>
        <a:bodyPr/>
        <a:lstStyle/>
        <a:p>
          <a:pPr rtl="0"/>
          <a:r>
            <a:rPr lang="en-US" sz="2000" dirty="0" smtClean="0">
              <a:latin typeface="Cambria" panose="02040503050406030204" pitchFamily="18" charset="0"/>
              <a:ea typeface="Cambria" panose="02040503050406030204" pitchFamily="18" charset="0"/>
            </a:rPr>
            <a:t>A virtual table is a derived form of data from a physical database tables</a:t>
          </a:r>
          <a:endParaRPr lang="en-US" sz="2000" dirty="0">
            <a:latin typeface="Cambria" panose="02040503050406030204" pitchFamily="18" charset="0"/>
            <a:ea typeface="Cambria" panose="02040503050406030204" pitchFamily="18" charset="0"/>
          </a:endParaRPr>
        </a:p>
      </dgm:t>
    </dgm:pt>
    <dgm:pt modelId="{668F972C-8ABF-4D92-8E97-0622E9955DE8}" type="parTrans" cxnId="{D18562B3-49E8-4C95-B1D7-E7CF907E7F04}">
      <dgm:prSet/>
      <dgm:spPr/>
      <dgm:t>
        <a:bodyPr/>
        <a:lstStyle/>
        <a:p>
          <a:endParaRPr lang="en-US" sz="2000">
            <a:latin typeface="Cambria" panose="02040503050406030204" pitchFamily="18" charset="0"/>
            <a:ea typeface="Cambria" panose="02040503050406030204" pitchFamily="18" charset="0"/>
          </a:endParaRPr>
        </a:p>
      </dgm:t>
    </dgm:pt>
    <dgm:pt modelId="{BB43ECCB-6E90-4E1E-BFC5-017326A9B16A}" type="sibTrans" cxnId="{D18562B3-49E8-4C95-B1D7-E7CF907E7F04}">
      <dgm:prSet/>
      <dgm:spPr/>
      <dgm:t>
        <a:bodyPr/>
        <a:lstStyle/>
        <a:p>
          <a:endParaRPr lang="en-US" sz="2000">
            <a:latin typeface="Cambria" panose="02040503050406030204" pitchFamily="18" charset="0"/>
            <a:ea typeface="Cambria" panose="02040503050406030204" pitchFamily="18" charset="0"/>
          </a:endParaRPr>
        </a:p>
      </dgm:t>
    </dgm:pt>
    <dgm:pt modelId="{D5ED6028-784D-43CE-8277-3B5AF2E3898E}">
      <dgm:prSet custT="1"/>
      <dgm:spPr/>
      <dgm:t>
        <a:bodyPr/>
        <a:lstStyle/>
        <a:p>
          <a:pPr rtl="0"/>
          <a:r>
            <a:rPr lang="en-US" sz="2000" smtClean="0">
              <a:latin typeface="Cambria" panose="02040503050406030204" pitchFamily="18" charset="0"/>
              <a:ea typeface="Cambria" panose="02040503050406030204" pitchFamily="18" charset="0"/>
            </a:rPr>
            <a:t>They are logically represented using physical data but do not store any data</a:t>
          </a:r>
          <a:endParaRPr lang="en-US" sz="2000">
            <a:latin typeface="Cambria" panose="02040503050406030204" pitchFamily="18" charset="0"/>
            <a:ea typeface="Cambria" panose="02040503050406030204" pitchFamily="18" charset="0"/>
          </a:endParaRPr>
        </a:p>
      </dgm:t>
    </dgm:pt>
    <dgm:pt modelId="{766BFBD9-4E89-4563-B4BB-6F00E76C54FA}" type="parTrans" cxnId="{1552ED7A-60ED-450D-B6A9-3E3519D4D813}">
      <dgm:prSet/>
      <dgm:spPr/>
      <dgm:t>
        <a:bodyPr/>
        <a:lstStyle/>
        <a:p>
          <a:endParaRPr lang="en-US" sz="2000">
            <a:latin typeface="Cambria" panose="02040503050406030204" pitchFamily="18" charset="0"/>
            <a:ea typeface="Cambria" panose="02040503050406030204" pitchFamily="18" charset="0"/>
          </a:endParaRPr>
        </a:p>
      </dgm:t>
    </dgm:pt>
    <dgm:pt modelId="{E8A83405-6657-4B67-9D2C-70994899BEEC}" type="sibTrans" cxnId="{1552ED7A-60ED-450D-B6A9-3E3519D4D813}">
      <dgm:prSet/>
      <dgm:spPr/>
      <dgm:t>
        <a:bodyPr/>
        <a:lstStyle/>
        <a:p>
          <a:endParaRPr lang="en-US" sz="2000">
            <a:latin typeface="Cambria" panose="02040503050406030204" pitchFamily="18" charset="0"/>
            <a:ea typeface="Cambria" panose="02040503050406030204" pitchFamily="18" charset="0"/>
          </a:endParaRPr>
        </a:p>
      </dgm:t>
    </dgm:pt>
    <dgm:pt modelId="{69853B3E-0E90-4D1E-A238-2629C1033B23}">
      <dgm:prSet custT="1"/>
      <dgm:spPr/>
      <dgm:t>
        <a:bodyPr/>
        <a:lstStyle/>
        <a:p>
          <a:pPr rtl="0"/>
          <a:r>
            <a:rPr lang="en-US" sz="2000" smtClean="0">
              <a:latin typeface="Cambria" panose="02040503050406030204" pitchFamily="18" charset="0"/>
              <a:ea typeface="Cambria" panose="02040503050406030204" pitchFamily="18" charset="0"/>
            </a:rPr>
            <a:t>It is a construct that allows us to define things that are not tables so that they can be used in SQL statements as if they are tables</a:t>
          </a:r>
          <a:endParaRPr lang="en-US" sz="2000">
            <a:latin typeface="Cambria" panose="02040503050406030204" pitchFamily="18" charset="0"/>
            <a:ea typeface="Cambria" panose="02040503050406030204" pitchFamily="18" charset="0"/>
          </a:endParaRPr>
        </a:p>
      </dgm:t>
    </dgm:pt>
    <dgm:pt modelId="{6AB0691C-3D44-4647-A2D8-AAFC2561DE3C}" type="parTrans" cxnId="{18346080-A81B-420E-9242-8918C81070C1}">
      <dgm:prSet/>
      <dgm:spPr/>
      <dgm:t>
        <a:bodyPr/>
        <a:lstStyle/>
        <a:p>
          <a:endParaRPr lang="en-US" sz="2000">
            <a:latin typeface="Cambria" panose="02040503050406030204" pitchFamily="18" charset="0"/>
            <a:ea typeface="Cambria" panose="02040503050406030204" pitchFamily="18" charset="0"/>
          </a:endParaRPr>
        </a:p>
      </dgm:t>
    </dgm:pt>
    <dgm:pt modelId="{3BD64CE4-82EA-4EEF-9FB0-EADADD69136B}" type="sibTrans" cxnId="{18346080-A81B-420E-9242-8918C81070C1}">
      <dgm:prSet/>
      <dgm:spPr/>
      <dgm:t>
        <a:bodyPr/>
        <a:lstStyle/>
        <a:p>
          <a:endParaRPr lang="en-US" sz="2000">
            <a:latin typeface="Cambria" panose="02040503050406030204" pitchFamily="18" charset="0"/>
            <a:ea typeface="Cambria" panose="02040503050406030204" pitchFamily="18" charset="0"/>
          </a:endParaRPr>
        </a:p>
      </dgm:t>
    </dgm:pt>
    <dgm:pt modelId="{ADCE8117-75DA-4333-9F9C-4098B9D7525C}">
      <dgm:prSet custT="1"/>
      <dgm:spPr/>
      <dgm:t>
        <a:bodyPr/>
        <a:lstStyle/>
        <a:p>
          <a:pPr rtl="0"/>
          <a:r>
            <a:rPr lang="en-US" sz="2000" smtClean="0">
              <a:latin typeface="Cambria" panose="02040503050406030204" pitchFamily="18" charset="0"/>
              <a:ea typeface="Cambria" panose="02040503050406030204" pitchFamily="18" charset="0"/>
            </a:rPr>
            <a:t>Views are the database objects that can also be called as virtual tables</a:t>
          </a:r>
          <a:endParaRPr lang="en-US" sz="2000">
            <a:latin typeface="Cambria" panose="02040503050406030204" pitchFamily="18" charset="0"/>
            <a:ea typeface="Cambria" panose="02040503050406030204" pitchFamily="18" charset="0"/>
          </a:endParaRPr>
        </a:p>
      </dgm:t>
    </dgm:pt>
    <dgm:pt modelId="{79904E55-9E93-4E53-B41C-164E118D3946}" type="parTrans" cxnId="{DAA5F553-CA23-4962-9198-2E6CB020DB48}">
      <dgm:prSet/>
      <dgm:spPr/>
      <dgm:t>
        <a:bodyPr/>
        <a:lstStyle/>
        <a:p>
          <a:endParaRPr lang="en-US" sz="2000">
            <a:latin typeface="Cambria" panose="02040503050406030204" pitchFamily="18" charset="0"/>
            <a:ea typeface="Cambria" panose="02040503050406030204" pitchFamily="18" charset="0"/>
          </a:endParaRPr>
        </a:p>
      </dgm:t>
    </dgm:pt>
    <dgm:pt modelId="{263F1A45-519D-4CAC-BBFA-A6DBC0354A26}" type="sibTrans" cxnId="{DAA5F553-CA23-4962-9198-2E6CB020DB48}">
      <dgm:prSet/>
      <dgm:spPr/>
      <dgm:t>
        <a:bodyPr/>
        <a:lstStyle/>
        <a:p>
          <a:endParaRPr lang="en-US" sz="2000">
            <a:latin typeface="Cambria" panose="02040503050406030204" pitchFamily="18" charset="0"/>
            <a:ea typeface="Cambria" panose="02040503050406030204" pitchFamily="18" charset="0"/>
          </a:endParaRPr>
        </a:p>
      </dgm:t>
    </dgm:pt>
    <dgm:pt modelId="{414C23BE-381E-4049-87ED-B1254536AEB6}" type="pres">
      <dgm:prSet presAssocID="{D0F08FF0-99F5-4F21-A6F2-A764D51A0F5B}" presName="linear" presStyleCnt="0">
        <dgm:presLayoutVars>
          <dgm:animLvl val="lvl"/>
          <dgm:resizeHandles val="exact"/>
        </dgm:presLayoutVars>
      </dgm:prSet>
      <dgm:spPr/>
      <dgm:t>
        <a:bodyPr/>
        <a:lstStyle/>
        <a:p>
          <a:endParaRPr lang="en-US"/>
        </a:p>
      </dgm:t>
    </dgm:pt>
    <dgm:pt modelId="{5279D41C-4658-4752-9926-DFD92D0A425E}" type="pres">
      <dgm:prSet presAssocID="{E8AAB3D0-B52A-4068-94EF-855D9E0315D7}" presName="parentText" presStyleLbl="node1" presStyleIdx="0" presStyleCnt="4">
        <dgm:presLayoutVars>
          <dgm:chMax val="0"/>
          <dgm:bulletEnabled val="1"/>
        </dgm:presLayoutVars>
      </dgm:prSet>
      <dgm:spPr/>
      <dgm:t>
        <a:bodyPr/>
        <a:lstStyle/>
        <a:p>
          <a:endParaRPr lang="en-US"/>
        </a:p>
      </dgm:t>
    </dgm:pt>
    <dgm:pt modelId="{93F9FF15-5435-498E-AE37-C04F06C220B9}" type="pres">
      <dgm:prSet presAssocID="{BB43ECCB-6E90-4E1E-BFC5-017326A9B16A}" presName="spacer" presStyleCnt="0"/>
      <dgm:spPr/>
    </dgm:pt>
    <dgm:pt modelId="{6B4ACDA7-EAC7-452F-87DB-58E8B58DA311}" type="pres">
      <dgm:prSet presAssocID="{D5ED6028-784D-43CE-8277-3B5AF2E3898E}" presName="parentText" presStyleLbl="node1" presStyleIdx="1" presStyleCnt="4">
        <dgm:presLayoutVars>
          <dgm:chMax val="0"/>
          <dgm:bulletEnabled val="1"/>
        </dgm:presLayoutVars>
      </dgm:prSet>
      <dgm:spPr/>
      <dgm:t>
        <a:bodyPr/>
        <a:lstStyle/>
        <a:p>
          <a:endParaRPr lang="en-US"/>
        </a:p>
      </dgm:t>
    </dgm:pt>
    <dgm:pt modelId="{A77E13A6-F7AC-4595-AB22-C4CA74929F8E}" type="pres">
      <dgm:prSet presAssocID="{E8A83405-6657-4B67-9D2C-70994899BEEC}" presName="spacer" presStyleCnt="0"/>
      <dgm:spPr/>
    </dgm:pt>
    <dgm:pt modelId="{D5BEA2CC-79BA-4B74-9BC6-0A4CB3249C32}" type="pres">
      <dgm:prSet presAssocID="{69853B3E-0E90-4D1E-A238-2629C1033B23}" presName="parentText" presStyleLbl="node1" presStyleIdx="2" presStyleCnt="4">
        <dgm:presLayoutVars>
          <dgm:chMax val="0"/>
          <dgm:bulletEnabled val="1"/>
        </dgm:presLayoutVars>
      </dgm:prSet>
      <dgm:spPr/>
      <dgm:t>
        <a:bodyPr/>
        <a:lstStyle/>
        <a:p>
          <a:endParaRPr lang="en-US"/>
        </a:p>
      </dgm:t>
    </dgm:pt>
    <dgm:pt modelId="{8E31849A-A2C3-458A-8939-538D4FCF8457}" type="pres">
      <dgm:prSet presAssocID="{3BD64CE4-82EA-4EEF-9FB0-EADADD69136B}" presName="spacer" presStyleCnt="0"/>
      <dgm:spPr/>
    </dgm:pt>
    <dgm:pt modelId="{F4B38F05-0173-4E28-BD19-3D93BB567BE0}" type="pres">
      <dgm:prSet presAssocID="{ADCE8117-75DA-4333-9F9C-4098B9D7525C}" presName="parentText" presStyleLbl="node1" presStyleIdx="3" presStyleCnt="4">
        <dgm:presLayoutVars>
          <dgm:chMax val="0"/>
          <dgm:bulletEnabled val="1"/>
        </dgm:presLayoutVars>
      </dgm:prSet>
      <dgm:spPr/>
      <dgm:t>
        <a:bodyPr/>
        <a:lstStyle/>
        <a:p>
          <a:endParaRPr lang="en-US"/>
        </a:p>
      </dgm:t>
    </dgm:pt>
  </dgm:ptLst>
  <dgm:cxnLst>
    <dgm:cxn modelId="{F98EEA7B-960A-4888-89D2-4A1ED2B9873F}" type="presOf" srcId="{D5ED6028-784D-43CE-8277-3B5AF2E3898E}" destId="{6B4ACDA7-EAC7-452F-87DB-58E8B58DA311}" srcOrd="0" destOrd="0" presId="urn:microsoft.com/office/officeart/2005/8/layout/vList2"/>
    <dgm:cxn modelId="{2817F880-4555-472E-B34D-4F7A148BC356}" type="presOf" srcId="{E8AAB3D0-B52A-4068-94EF-855D9E0315D7}" destId="{5279D41C-4658-4752-9926-DFD92D0A425E}" srcOrd="0" destOrd="0" presId="urn:microsoft.com/office/officeart/2005/8/layout/vList2"/>
    <dgm:cxn modelId="{D18562B3-49E8-4C95-B1D7-E7CF907E7F04}" srcId="{D0F08FF0-99F5-4F21-A6F2-A764D51A0F5B}" destId="{E8AAB3D0-B52A-4068-94EF-855D9E0315D7}" srcOrd="0" destOrd="0" parTransId="{668F972C-8ABF-4D92-8E97-0622E9955DE8}" sibTransId="{BB43ECCB-6E90-4E1E-BFC5-017326A9B16A}"/>
    <dgm:cxn modelId="{E8F548D5-77E6-48E8-9BAC-B04A5EED8FC6}" type="presOf" srcId="{D0F08FF0-99F5-4F21-A6F2-A764D51A0F5B}" destId="{414C23BE-381E-4049-87ED-B1254536AEB6}" srcOrd="0" destOrd="0" presId="urn:microsoft.com/office/officeart/2005/8/layout/vList2"/>
    <dgm:cxn modelId="{DAA5F553-CA23-4962-9198-2E6CB020DB48}" srcId="{D0F08FF0-99F5-4F21-A6F2-A764D51A0F5B}" destId="{ADCE8117-75DA-4333-9F9C-4098B9D7525C}" srcOrd="3" destOrd="0" parTransId="{79904E55-9E93-4E53-B41C-164E118D3946}" sibTransId="{263F1A45-519D-4CAC-BBFA-A6DBC0354A26}"/>
    <dgm:cxn modelId="{18346080-A81B-420E-9242-8918C81070C1}" srcId="{D0F08FF0-99F5-4F21-A6F2-A764D51A0F5B}" destId="{69853B3E-0E90-4D1E-A238-2629C1033B23}" srcOrd="2" destOrd="0" parTransId="{6AB0691C-3D44-4647-A2D8-AAFC2561DE3C}" sibTransId="{3BD64CE4-82EA-4EEF-9FB0-EADADD69136B}"/>
    <dgm:cxn modelId="{D19A1B5C-C309-48B2-9F02-6BF8C14BCE34}" type="presOf" srcId="{69853B3E-0E90-4D1E-A238-2629C1033B23}" destId="{D5BEA2CC-79BA-4B74-9BC6-0A4CB3249C32}" srcOrd="0" destOrd="0" presId="urn:microsoft.com/office/officeart/2005/8/layout/vList2"/>
    <dgm:cxn modelId="{1552ED7A-60ED-450D-B6A9-3E3519D4D813}" srcId="{D0F08FF0-99F5-4F21-A6F2-A764D51A0F5B}" destId="{D5ED6028-784D-43CE-8277-3B5AF2E3898E}" srcOrd="1" destOrd="0" parTransId="{766BFBD9-4E89-4563-B4BB-6F00E76C54FA}" sibTransId="{E8A83405-6657-4B67-9D2C-70994899BEEC}"/>
    <dgm:cxn modelId="{C7FF53CB-3CB1-4081-8F05-02FE65ED310C}" type="presOf" srcId="{ADCE8117-75DA-4333-9F9C-4098B9D7525C}" destId="{F4B38F05-0173-4E28-BD19-3D93BB567BE0}" srcOrd="0" destOrd="0" presId="urn:microsoft.com/office/officeart/2005/8/layout/vList2"/>
    <dgm:cxn modelId="{6039EEC8-0FF9-44F9-B62E-5B12F999B54C}" type="presParOf" srcId="{414C23BE-381E-4049-87ED-B1254536AEB6}" destId="{5279D41C-4658-4752-9926-DFD92D0A425E}" srcOrd="0" destOrd="0" presId="urn:microsoft.com/office/officeart/2005/8/layout/vList2"/>
    <dgm:cxn modelId="{68FE9CB6-FF3B-46EB-BCC4-AD8671FA0CB0}" type="presParOf" srcId="{414C23BE-381E-4049-87ED-B1254536AEB6}" destId="{93F9FF15-5435-498E-AE37-C04F06C220B9}" srcOrd="1" destOrd="0" presId="urn:microsoft.com/office/officeart/2005/8/layout/vList2"/>
    <dgm:cxn modelId="{512E2717-08D7-4122-9964-A26B439C63AE}" type="presParOf" srcId="{414C23BE-381E-4049-87ED-B1254536AEB6}" destId="{6B4ACDA7-EAC7-452F-87DB-58E8B58DA311}" srcOrd="2" destOrd="0" presId="urn:microsoft.com/office/officeart/2005/8/layout/vList2"/>
    <dgm:cxn modelId="{9AA507A7-7707-46BC-B815-93D536B9AF7F}" type="presParOf" srcId="{414C23BE-381E-4049-87ED-B1254536AEB6}" destId="{A77E13A6-F7AC-4595-AB22-C4CA74929F8E}" srcOrd="3" destOrd="0" presId="urn:microsoft.com/office/officeart/2005/8/layout/vList2"/>
    <dgm:cxn modelId="{06B42387-E6F3-445D-B71C-D7CF63121152}" type="presParOf" srcId="{414C23BE-381E-4049-87ED-B1254536AEB6}" destId="{D5BEA2CC-79BA-4B74-9BC6-0A4CB3249C32}" srcOrd="4" destOrd="0" presId="urn:microsoft.com/office/officeart/2005/8/layout/vList2"/>
    <dgm:cxn modelId="{B52596C5-7293-40FC-89C6-8A98EF033A4B}" type="presParOf" srcId="{414C23BE-381E-4049-87ED-B1254536AEB6}" destId="{8E31849A-A2C3-458A-8939-538D4FCF8457}" srcOrd="5" destOrd="0" presId="urn:microsoft.com/office/officeart/2005/8/layout/vList2"/>
    <dgm:cxn modelId="{77A15245-3B05-4563-9151-108EDA41713D}" type="presParOf" srcId="{414C23BE-381E-4049-87ED-B1254536AEB6}" destId="{F4B38F05-0173-4E28-BD19-3D93BB567BE0}" srcOrd="6" destOrd="0" presId="urn:microsoft.com/office/officeart/2005/8/layout/vList2"/>
  </dgm:cxnLst>
  <dgm:bg>
    <a:solidFill>
      <a:schemeClr val="accent6">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DBED294-DAB7-4950-88E4-493AEF3673D6}" type="doc">
      <dgm:prSet loTypeId="urn:microsoft.com/office/officeart/2005/8/layout/vList2" loCatId="list" qsTypeId="urn:microsoft.com/office/officeart/2005/8/quickstyle/simple1" qsCatId="simple" csTypeId="urn:microsoft.com/office/officeart/2005/8/colors/accent6_1" csCatId="accent6"/>
      <dgm:spPr/>
      <dgm:t>
        <a:bodyPr/>
        <a:lstStyle/>
        <a:p>
          <a:endParaRPr lang="en-US"/>
        </a:p>
      </dgm:t>
    </dgm:pt>
    <dgm:pt modelId="{AA88CAD3-EFB4-43E8-AE6A-B467B8FF69B9}">
      <dgm:prSet custT="1"/>
      <dgm:spPr/>
      <dgm:t>
        <a:bodyPr/>
        <a:lstStyle/>
        <a:p>
          <a:pPr rtl="0"/>
          <a:r>
            <a:rPr lang="en-US" sz="2000" smtClean="0">
              <a:latin typeface="Cambria" panose="02040503050406030204" pitchFamily="18" charset="0"/>
              <a:ea typeface="Cambria" panose="02040503050406030204" pitchFamily="18" charset="0"/>
            </a:rPr>
            <a:t>The original ANSI/ISO SQL standard (SQL1) specifies the views that must be updateable in a database that claims conformance to the standard</a:t>
          </a:r>
          <a:endParaRPr lang="en-US" sz="2000">
            <a:latin typeface="Cambria" panose="02040503050406030204" pitchFamily="18" charset="0"/>
            <a:ea typeface="Cambria" panose="02040503050406030204" pitchFamily="18" charset="0"/>
          </a:endParaRPr>
        </a:p>
      </dgm:t>
    </dgm:pt>
    <dgm:pt modelId="{A4A743E2-2601-448D-8CEA-99571776D08F}" type="parTrans" cxnId="{0A98D196-E1AB-4100-B567-13B012E38C4E}">
      <dgm:prSet/>
      <dgm:spPr/>
      <dgm:t>
        <a:bodyPr/>
        <a:lstStyle/>
        <a:p>
          <a:endParaRPr lang="en-US" sz="2000">
            <a:latin typeface="Cambria" panose="02040503050406030204" pitchFamily="18" charset="0"/>
            <a:ea typeface="Cambria" panose="02040503050406030204" pitchFamily="18" charset="0"/>
          </a:endParaRPr>
        </a:p>
      </dgm:t>
    </dgm:pt>
    <dgm:pt modelId="{DA299559-2C9C-4353-9F9A-1D925F5EA685}" type="sibTrans" cxnId="{0A98D196-E1AB-4100-B567-13B012E38C4E}">
      <dgm:prSet custT="1"/>
      <dgm:spPr/>
      <dgm:t>
        <a:bodyPr/>
        <a:lstStyle/>
        <a:p>
          <a:endParaRPr lang="en-US" sz="2000">
            <a:latin typeface="Cambria" panose="02040503050406030204" pitchFamily="18" charset="0"/>
            <a:ea typeface="Cambria" panose="02040503050406030204" pitchFamily="18" charset="0"/>
          </a:endParaRPr>
        </a:p>
      </dgm:t>
    </dgm:pt>
    <dgm:pt modelId="{335A1CBF-381D-48A2-8D1F-9F114653C81F}">
      <dgm:prSet custT="1"/>
      <dgm:spPr/>
      <dgm:t>
        <a:bodyPr/>
        <a:lstStyle/>
        <a:p>
          <a:pPr rtl="0"/>
          <a:r>
            <a:rPr lang="en-US" sz="2000" smtClean="0">
              <a:latin typeface="Cambria" panose="02040503050406030204" pitchFamily="18" charset="0"/>
              <a:ea typeface="Cambria" panose="02040503050406030204" pitchFamily="18" charset="0"/>
            </a:rPr>
            <a:t>Updateable in this context refers to inserts, updates, and deletes </a:t>
          </a:r>
          <a:endParaRPr lang="en-US" sz="2000">
            <a:latin typeface="Cambria" panose="02040503050406030204" pitchFamily="18" charset="0"/>
            <a:ea typeface="Cambria" panose="02040503050406030204" pitchFamily="18" charset="0"/>
          </a:endParaRPr>
        </a:p>
      </dgm:t>
    </dgm:pt>
    <dgm:pt modelId="{09BA76EE-873B-4BCB-96E1-7D0F8CCB9628}" type="parTrans" cxnId="{B6E9B348-D817-4E42-BE88-E3FEF3E0EC05}">
      <dgm:prSet/>
      <dgm:spPr/>
      <dgm:t>
        <a:bodyPr/>
        <a:lstStyle/>
        <a:p>
          <a:endParaRPr lang="en-US" sz="2000">
            <a:latin typeface="Cambria" panose="02040503050406030204" pitchFamily="18" charset="0"/>
            <a:ea typeface="Cambria" panose="02040503050406030204" pitchFamily="18" charset="0"/>
          </a:endParaRPr>
        </a:p>
      </dgm:t>
    </dgm:pt>
    <dgm:pt modelId="{A4DEFACF-F9B7-449D-8EA2-88FB0AED5814}" type="sibTrans" cxnId="{B6E9B348-D817-4E42-BE88-E3FEF3E0EC05}">
      <dgm:prSet custT="1"/>
      <dgm:spPr/>
      <dgm:t>
        <a:bodyPr/>
        <a:lstStyle/>
        <a:p>
          <a:endParaRPr lang="en-US" sz="2000">
            <a:latin typeface="Cambria" panose="02040503050406030204" pitchFamily="18" charset="0"/>
            <a:ea typeface="Cambria" panose="02040503050406030204" pitchFamily="18" charset="0"/>
          </a:endParaRPr>
        </a:p>
      </dgm:t>
    </dgm:pt>
    <dgm:pt modelId="{C67FAB07-8C2F-4E3B-9026-530E54624B0B}">
      <dgm:prSet custT="1"/>
      <dgm:spPr/>
      <dgm:t>
        <a:bodyPr/>
        <a:lstStyle/>
        <a:p>
          <a:pPr rtl="0"/>
          <a:r>
            <a:rPr lang="en-US" sz="2000" smtClean="0">
              <a:latin typeface="Cambria" panose="02040503050406030204" pitchFamily="18" charset="0"/>
              <a:ea typeface="Cambria" panose="02040503050406030204" pitchFamily="18" charset="0"/>
            </a:rPr>
            <a:t>The SQL standard rules on view updates are very restrictive</a:t>
          </a:r>
          <a:endParaRPr lang="en-US" sz="2000">
            <a:latin typeface="Cambria" panose="02040503050406030204" pitchFamily="18" charset="0"/>
            <a:ea typeface="Cambria" panose="02040503050406030204" pitchFamily="18" charset="0"/>
          </a:endParaRPr>
        </a:p>
      </dgm:t>
    </dgm:pt>
    <dgm:pt modelId="{D395C7C7-9F4F-4AD7-BF65-46858211302B}" type="parTrans" cxnId="{B6DD5E7A-5D58-4053-A188-A18D6AB6B15D}">
      <dgm:prSet/>
      <dgm:spPr/>
      <dgm:t>
        <a:bodyPr/>
        <a:lstStyle/>
        <a:p>
          <a:endParaRPr lang="en-US" sz="2000">
            <a:latin typeface="Cambria" panose="02040503050406030204" pitchFamily="18" charset="0"/>
            <a:ea typeface="Cambria" panose="02040503050406030204" pitchFamily="18" charset="0"/>
          </a:endParaRPr>
        </a:p>
      </dgm:t>
    </dgm:pt>
    <dgm:pt modelId="{A397319A-3B54-4544-A4B0-EA26803875AC}" type="sibTrans" cxnId="{B6DD5E7A-5D58-4053-A188-A18D6AB6B15D}">
      <dgm:prSet custT="1"/>
      <dgm:spPr/>
      <dgm:t>
        <a:bodyPr/>
        <a:lstStyle/>
        <a:p>
          <a:endParaRPr lang="en-US" sz="2000">
            <a:latin typeface="Cambria" panose="02040503050406030204" pitchFamily="18" charset="0"/>
            <a:ea typeface="Cambria" panose="02040503050406030204" pitchFamily="18" charset="0"/>
          </a:endParaRPr>
        </a:p>
      </dgm:t>
    </dgm:pt>
    <dgm:pt modelId="{DA2E24FD-1252-4AA8-B5B5-96986F1794AC}" type="pres">
      <dgm:prSet presAssocID="{EDBED294-DAB7-4950-88E4-493AEF3673D6}" presName="linear" presStyleCnt="0">
        <dgm:presLayoutVars>
          <dgm:animLvl val="lvl"/>
          <dgm:resizeHandles val="exact"/>
        </dgm:presLayoutVars>
      </dgm:prSet>
      <dgm:spPr/>
      <dgm:t>
        <a:bodyPr/>
        <a:lstStyle/>
        <a:p>
          <a:endParaRPr lang="en-US"/>
        </a:p>
      </dgm:t>
    </dgm:pt>
    <dgm:pt modelId="{E84D3CA8-60A0-4BE3-A214-D3FA7845CA99}" type="pres">
      <dgm:prSet presAssocID="{AA88CAD3-EFB4-43E8-AE6A-B467B8FF69B9}" presName="parentText" presStyleLbl="node1" presStyleIdx="0" presStyleCnt="3">
        <dgm:presLayoutVars>
          <dgm:chMax val="0"/>
          <dgm:bulletEnabled val="1"/>
        </dgm:presLayoutVars>
      </dgm:prSet>
      <dgm:spPr/>
      <dgm:t>
        <a:bodyPr/>
        <a:lstStyle/>
        <a:p>
          <a:endParaRPr lang="en-US"/>
        </a:p>
      </dgm:t>
    </dgm:pt>
    <dgm:pt modelId="{6268FBF2-6618-48FD-9EF8-7DFC38C21A1B}" type="pres">
      <dgm:prSet presAssocID="{DA299559-2C9C-4353-9F9A-1D925F5EA685}" presName="spacer" presStyleCnt="0"/>
      <dgm:spPr/>
    </dgm:pt>
    <dgm:pt modelId="{E9B7C4B6-A3A6-4579-8FAA-C750CDD9B0F7}" type="pres">
      <dgm:prSet presAssocID="{335A1CBF-381D-48A2-8D1F-9F114653C81F}" presName="parentText" presStyleLbl="node1" presStyleIdx="1" presStyleCnt="3">
        <dgm:presLayoutVars>
          <dgm:chMax val="0"/>
          <dgm:bulletEnabled val="1"/>
        </dgm:presLayoutVars>
      </dgm:prSet>
      <dgm:spPr/>
      <dgm:t>
        <a:bodyPr/>
        <a:lstStyle/>
        <a:p>
          <a:endParaRPr lang="en-US"/>
        </a:p>
      </dgm:t>
    </dgm:pt>
    <dgm:pt modelId="{26FC33BE-7079-477D-AB20-687D049912D9}" type="pres">
      <dgm:prSet presAssocID="{A4DEFACF-F9B7-449D-8EA2-88FB0AED5814}" presName="spacer" presStyleCnt="0"/>
      <dgm:spPr/>
    </dgm:pt>
    <dgm:pt modelId="{0E88DBBF-1888-4075-B5A8-0096507AE22C}" type="pres">
      <dgm:prSet presAssocID="{C67FAB07-8C2F-4E3B-9026-530E54624B0B}" presName="parentText" presStyleLbl="node1" presStyleIdx="2" presStyleCnt="3">
        <dgm:presLayoutVars>
          <dgm:chMax val="0"/>
          <dgm:bulletEnabled val="1"/>
        </dgm:presLayoutVars>
      </dgm:prSet>
      <dgm:spPr/>
      <dgm:t>
        <a:bodyPr/>
        <a:lstStyle/>
        <a:p>
          <a:endParaRPr lang="en-US"/>
        </a:p>
      </dgm:t>
    </dgm:pt>
  </dgm:ptLst>
  <dgm:cxnLst>
    <dgm:cxn modelId="{B6E9B348-D817-4E42-BE88-E3FEF3E0EC05}" srcId="{EDBED294-DAB7-4950-88E4-493AEF3673D6}" destId="{335A1CBF-381D-48A2-8D1F-9F114653C81F}" srcOrd="1" destOrd="0" parTransId="{09BA76EE-873B-4BCB-96E1-7D0F8CCB9628}" sibTransId="{A4DEFACF-F9B7-449D-8EA2-88FB0AED5814}"/>
    <dgm:cxn modelId="{B6DD5E7A-5D58-4053-A188-A18D6AB6B15D}" srcId="{EDBED294-DAB7-4950-88E4-493AEF3673D6}" destId="{C67FAB07-8C2F-4E3B-9026-530E54624B0B}" srcOrd="2" destOrd="0" parTransId="{D395C7C7-9F4F-4AD7-BF65-46858211302B}" sibTransId="{A397319A-3B54-4544-A4B0-EA26803875AC}"/>
    <dgm:cxn modelId="{DC4A78F1-8DDB-4C99-AA57-A8A7B371591D}" type="presOf" srcId="{EDBED294-DAB7-4950-88E4-493AEF3673D6}" destId="{DA2E24FD-1252-4AA8-B5B5-96986F1794AC}" srcOrd="0" destOrd="0" presId="urn:microsoft.com/office/officeart/2005/8/layout/vList2"/>
    <dgm:cxn modelId="{0A98D196-E1AB-4100-B567-13B012E38C4E}" srcId="{EDBED294-DAB7-4950-88E4-493AEF3673D6}" destId="{AA88CAD3-EFB4-43E8-AE6A-B467B8FF69B9}" srcOrd="0" destOrd="0" parTransId="{A4A743E2-2601-448D-8CEA-99571776D08F}" sibTransId="{DA299559-2C9C-4353-9F9A-1D925F5EA685}"/>
    <dgm:cxn modelId="{052581A6-FD31-4A5B-8E00-6FB653CA931E}" type="presOf" srcId="{C67FAB07-8C2F-4E3B-9026-530E54624B0B}" destId="{0E88DBBF-1888-4075-B5A8-0096507AE22C}" srcOrd="0" destOrd="0" presId="urn:microsoft.com/office/officeart/2005/8/layout/vList2"/>
    <dgm:cxn modelId="{94A06587-8148-41A8-B9F9-376BE9E594BE}" type="presOf" srcId="{335A1CBF-381D-48A2-8D1F-9F114653C81F}" destId="{E9B7C4B6-A3A6-4579-8FAA-C750CDD9B0F7}" srcOrd="0" destOrd="0" presId="urn:microsoft.com/office/officeart/2005/8/layout/vList2"/>
    <dgm:cxn modelId="{2666F962-C1AF-4D09-8585-0E746391EB85}" type="presOf" srcId="{AA88CAD3-EFB4-43E8-AE6A-B467B8FF69B9}" destId="{E84D3CA8-60A0-4BE3-A214-D3FA7845CA99}" srcOrd="0" destOrd="0" presId="urn:microsoft.com/office/officeart/2005/8/layout/vList2"/>
    <dgm:cxn modelId="{7BE89813-7EAC-494D-9646-2A6BA10A7D55}" type="presParOf" srcId="{DA2E24FD-1252-4AA8-B5B5-96986F1794AC}" destId="{E84D3CA8-60A0-4BE3-A214-D3FA7845CA99}" srcOrd="0" destOrd="0" presId="urn:microsoft.com/office/officeart/2005/8/layout/vList2"/>
    <dgm:cxn modelId="{77A08541-CA0D-4D82-AB09-E8630B7AEC39}" type="presParOf" srcId="{DA2E24FD-1252-4AA8-B5B5-96986F1794AC}" destId="{6268FBF2-6618-48FD-9EF8-7DFC38C21A1B}" srcOrd="1" destOrd="0" presId="urn:microsoft.com/office/officeart/2005/8/layout/vList2"/>
    <dgm:cxn modelId="{67810ED4-3EAE-4814-9C42-DD3A107D113A}" type="presParOf" srcId="{DA2E24FD-1252-4AA8-B5B5-96986F1794AC}" destId="{E9B7C4B6-A3A6-4579-8FAA-C750CDD9B0F7}" srcOrd="2" destOrd="0" presId="urn:microsoft.com/office/officeart/2005/8/layout/vList2"/>
    <dgm:cxn modelId="{5FD0450D-9D32-4DBA-B15A-3BD35D652007}" type="presParOf" srcId="{DA2E24FD-1252-4AA8-B5B5-96986F1794AC}" destId="{26FC33BE-7079-477D-AB20-687D049912D9}" srcOrd="3" destOrd="0" presId="urn:microsoft.com/office/officeart/2005/8/layout/vList2"/>
    <dgm:cxn modelId="{4517CD87-1C87-42E3-803D-624C7ED61520}" type="presParOf" srcId="{DA2E24FD-1252-4AA8-B5B5-96986F1794AC}" destId="{0E88DBBF-1888-4075-B5A8-0096507AE22C}" srcOrd="4" destOrd="0" presId="urn:microsoft.com/office/officeart/2005/8/layout/vList2"/>
  </dgm:cxnLst>
  <dgm:bg>
    <a:solidFill>
      <a:schemeClr val="accent6">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210AFA1-967B-41D2-99B7-FE634420C6AD}" type="doc">
      <dgm:prSet loTypeId="urn:microsoft.com/office/officeart/2005/8/layout/matrix3" loCatId="matrix" qsTypeId="urn:microsoft.com/office/officeart/2005/8/quickstyle/simple1" qsCatId="simple" csTypeId="urn:microsoft.com/office/officeart/2005/8/colors/accent6_1" csCatId="accent6" phldr="1"/>
      <dgm:spPr/>
      <dgm:t>
        <a:bodyPr/>
        <a:lstStyle/>
        <a:p>
          <a:endParaRPr lang="en-IN"/>
        </a:p>
      </dgm:t>
    </dgm:pt>
    <dgm:pt modelId="{7AFE65C7-72F0-4CAD-8B46-929785BBC89C}">
      <dgm:prSet custT="1"/>
      <dgm:spPr/>
      <dgm:t>
        <a:bodyPr/>
        <a:lstStyle/>
        <a:p>
          <a:r>
            <a:rPr lang="en-US" sz="1600" dirty="0">
              <a:latin typeface="Cambria" panose="02040503050406030204" pitchFamily="18" charset="0"/>
              <a:ea typeface="Cambria" panose="02040503050406030204" pitchFamily="18" charset="0"/>
            </a:rPr>
            <a:t>Speed</a:t>
          </a:r>
          <a:endParaRPr lang="en-IN" sz="1600" dirty="0">
            <a:latin typeface="Cambria" panose="02040503050406030204" pitchFamily="18" charset="0"/>
            <a:ea typeface="Cambria" panose="02040503050406030204" pitchFamily="18" charset="0"/>
          </a:endParaRPr>
        </a:p>
      </dgm:t>
    </dgm:pt>
    <dgm:pt modelId="{C9D00B2B-7307-4ED6-AE5E-484153D2BC05}" type="parTrans" cxnId="{3B0CBF72-6B12-46D9-99AB-EAAD0E2B8EEA}">
      <dgm:prSet/>
      <dgm:spPr/>
      <dgm:t>
        <a:bodyPr/>
        <a:lstStyle/>
        <a:p>
          <a:endParaRPr lang="en-IN" sz="2000">
            <a:latin typeface="Cambria" panose="02040503050406030204" pitchFamily="18" charset="0"/>
            <a:ea typeface="Cambria" panose="02040503050406030204" pitchFamily="18" charset="0"/>
          </a:endParaRPr>
        </a:p>
      </dgm:t>
    </dgm:pt>
    <dgm:pt modelId="{71109B0F-8A18-4C25-9292-DB3460839F18}" type="sibTrans" cxnId="{3B0CBF72-6B12-46D9-99AB-EAAD0E2B8EEA}">
      <dgm:prSet/>
      <dgm:spPr/>
      <dgm:t>
        <a:bodyPr/>
        <a:lstStyle/>
        <a:p>
          <a:endParaRPr lang="en-IN" sz="2000">
            <a:latin typeface="Cambria" panose="02040503050406030204" pitchFamily="18" charset="0"/>
            <a:ea typeface="Cambria" panose="02040503050406030204" pitchFamily="18" charset="0"/>
          </a:endParaRPr>
        </a:p>
      </dgm:t>
    </dgm:pt>
    <dgm:pt modelId="{CEB79025-6FBF-4959-9099-93410A15ECD3}">
      <dgm:prSet custT="1"/>
      <dgm:spPr/>
      <dgm:t>
        <a:bodyPr/>
        <a:lstStyle/>
        <a:p>
          <a:r>
            <a:rPr lang="en-US" sz="1600" dirty="0">
              <a:latin typeface="Cambria" panose="02040503050406030204" pitchFamily="18" charset="0"/>
              <a:ea typeface="Cambria" panose="02040503050406030204" pitchFamily="18" charset="0"/>
            </a:rPr>
            <a:t>Constraints (Uniqueness)</a:t>
          </a:r>
          <a:endParaRPr lang="en-IN" sz="1600" dirty="0">
            <a:latin typeface="Cambria" panose="02040503050406030204" pitchFamily="18" charset="0"/>
            <a:ea typeface="Cambria" panose="02040503050406030204" pitchFamily="18" charset="0"/>
          </a:endParaRPr>
        </a:p>
      </dgm:t>
    </dgm:pt>
    <dgm:pt modelId="{FC347BA0-9A94-4345-935E-C70A0856B825}" type="parTrans" cxnId="{43BF48A4-79A9-464F-8DEA-508F85934932}">
      <dgm:prSet/>
      <dgm:spPr/>
      <dgm:t>
        <a:bodyPr/>
        <a:lstStyle/>
        <a:p>
          <a:endParaRPr lang="en-IN" sz="2000">
            <a:latin typeface="Cambria" panose="02040503050406030204" pitchFamily="18" charset="0"/>
            <a:ea typeface="Cambria" panose="02040503050406030204" pitchFamily="18" charset="0"/>
          </a:endParaRPr>
        </a:p>
      </dgm:t>
    </dgm:pt>
    <dgm:pt modelId="{59EEDF9A-66B7-4C40-A06E-1FF36CE13078}" type="sibTrans" cxnId="{43BF48A4-79A9-464F-8DEA-508F85934932}">
      <dgm:prSet/>
      <dgm:spPr/>
      <dgm:t>
        <a:bodyPr/>
        <a:lstStyle/>
        <a:p>
          <a:endParaRPr lang="en-IN" sz="2000">
            <a:latin typeface="Cambria" panose="02040503050406030204" pitchFamily="18" charset="0"/>
            <a:ea typeface="Cambria" panose="02040503050406030204" pitchFamily="18" charset="0"/>
          </a:endParaRPr>
        </a:p>
      </dgm:t>
    </dgm:pt>
    <dgm:pt modelId="{1873C399-F545-42C9-A5C0-70D53E82D6C0}">
      <dgm:prSet custT="1"/>
      <dgm:spPr/>
      <dgm:t>
        <a:bodyPr/>
        <a:lstStyle/>
        <a:p>
          <a:r>
            <a:rPr lang="en-US" sz="1600" dirty="0">
              <a:latin typeface="Cambria" panose="02040503050406030204" pitchFamily="18" charset="0"/>
              <a:ea typeface="Cambria" panose="02040503050406030204" pitchFamily="18" charset="0"/>
            </a:rPr>
            <a:t>i/o Optimization</a:t>
          </a:r>
          <a:endParaRPr lang="en-IN" sz="1600" dirty="0">
            <a:latin typeface="Cambria" panose="02040503050406030204" pitchFamily="18" charset="0"/>
            <a:ea typeface="Cambria" panose="02040503050406030204" pitchFamily="18" charset="0"/>
          </a:endParaRPr>
        </a:p>
      </dgm:t>
    </dgm:pt>
    <dgm:pt modelId="{F02C70D4-8238-4C2E-A07E-970755CF942E}" type="parTrans" cxnId="{AFF03745-405A-4C8C-B0C3-C80C2BFDA9CE}">
      <dgm:prSet/>
      <dgm:spPr/>
      <dgm:t>
        <a:bodyPr/>
        <a:lstStyle/>
        <a:p>
          <a:endParaRPr lang="en-IN" sz="2000">
            <a:latin typeface="Cambria" panose="02040503050406030204" pitchFamily="18" charset="0"/>
            <a:ea typeface="Cambria" panose="02040503050406030204" pitchFamily="18" charset="0"/>
          </a:endParaRPr>
        </a:p>
      </dgm:t>
    </dgm:pt>
    <dgm:pt modelId="{139473EE-524C-466F-B969-D9FA498A498A}" type="sibTrans" cxnId="{AFF03745-405A-4C8C-B0C3-C80C2BFDA9CE}">
      <dgm:prSet/>
      <dgm:spPr/>
      <dgm:t>
        <a:bodyPr/>
        <a:lstStyle/>
        <a:p>
          <a:endParaRPr lang="en-IN" sz="2000">
            <a:latin typeface="Cambria" panose="02040503050406030204" pitchFamily="18" charset="0"/>
            <a:ea typeface="Cambria" panose="02040503050406030204" pitchFamily="18" charset="0"/>
          </a:endParaRPr>
        </a:p>
      </dgm:t>
    </dgm:pt>
    <dgm:pt modelId="{A13EF986-D2FF-4D8B-9AEB-6C7AB755805E}">
      <dgm:prSet custT="1"/>
      <dgm:spPr/>
      <dgm:t>
        <a:bodyPr/>
        <a:lstStyle/>
        <a:p>
          <a:r>
            <a:rPr lang="en-US" sz="1600" dirty="0">
              <a:latin typeface="Cambria" panose="02040503050406030204" pitchFamily="18" charset="0"/>
              <a:ea typeface="Cambria" panose="02040503050406030204" pitchFamily="18" charset="0"/>
            </a:rPr>
            <a:t>Sorting Grouping</a:t>
          </a:r>
          <a:endParaRPr lang="en-IN" sz="1600" dirty="0">
            <a:latin typeface="Cambria" panose="02040503050406030204" pitchFamily="18" charset="0"/>
            <a:ea typeface="Cambria" panose="02040503050406030204" pitchFamily="18" charset="0"/>
          </a:endParaRPr>
        </a:p>
      </dgm:t>
    </dgm:pt>
    <dgm:pt modelId="{43F71447-8A4C-4888-AA76-A82F41DD7215}" type="parTrans" cxnId="{9DE55AF2-40C3-4F89-A77E-12EF2F89FD87}">
      <dgm:prSet/>
      <dgm:spPr/>
      <dgm:t>
        <a:bodyPr/>
        <a:lstStyle/>
        <a:p>
          <a:endParaRPr lang="en-IN" sz="2000">
            <a:latin typeface="Cambria" panose="02040503050406030204" pitchFamily="18" charset="0"/>
            <a:ea typeface="Cambria" panose="02040503050406030204" pitchFamily="18" charset="0"/>
          </a:endParaRPr>
        </a:p>
      </dgm:t>
    </dgm:pt>
    <dgm:pt modelId="{E0EB48E6-6FA6-4F47-96E3-CC68CAD99454}" type="sibTrans" cxnId="{9DE55AF2-40C3-4F89-A77E-12EF2F89FD87}">
      <dgm:prSet/>
      <dgm:spPr/>
      <dgm:t>
        <a:bodyPr/>
        <a:lstStyle/>
        <a:p>
          <a:endParaRPr lang="en-IN" sz="2000">
            <a:latin typeface="Cambria" panose="02040503050406030204" pitchFamily="18" charset="0"/>
            <a:ea typeface="Cambria" panose="02040503050406030204" pitchFamily="18" charset="0"/>
          </a:endParaRPr>
        </a:p>
      </dgm:t>
    </dgm:pt>
    <dgm:pt modelId="{DC8F0F3D-56BC-46F3-B08E-1DCC647955D8}" type="pres">
      <dgm:prSet presAssocID="{1210AFA1-967B-41D2-99B7-FE634420C6AD}" presName="matrix" presStyleCnt="0">
        <dgm:presLayoutVars>
          <dgm:chMax val="1"/>
          <dgm:dir/>
          <dgm:resizeHandles val="exact"/>
        </dgm:presLayoutVars>
      </dgm:prSet>
      <dgm:spPr/>
      <dgm:t>
        <a:bodyPr/>
        <a:lstStyle/>
        <a:p>
          <a:endParaRPr lang="en-US"/>
        </a:p>
      </dgm:t>
    </dgm:pt>
    <dgm:pt modelId="{DA3828DF-3C5A-4923-99EE-6192744E0101}" type="pres">
      <dgm:prSet presAssocID="{1210AFA1-967B-41D2-99B7-FE634420C6AD}" presName="diamond" presStyleLbl="bgShp" presStyleIdx="0" presStyleCnt="1"/>
      <dgm:spPr/>
      <dgm:t>
        <a:bodyPr/>
        <a:lstStyle/>
        <a:p>
          <a:endParaRPr lang="en-US"/>
        </a:p>
      </dgm:t>
    </dgm:pt>
    <dgm:pt modelId="{080C1939-562A-439F-8DA7-CF51D502CF1B}" type="pres">
      <dgm:prSet presAssocID="{1210AFA1-967B-41D2-99B7-FE634420C6AD}" presName="quad1" presStyleLbl="node1" presStyleIdx="0" presStyleCnt="4">
        <dgm:presLayoutVars>
          <dgm:chMax val="0"/>
          <dgm:chPref val="0"/>
          <dgm:bulletEnabled val="1"/>
        </dgm:presLayoutVars>
      </dgm:prSet>
      <dgm:spPr/>
      <dgm:t>
        <a:bodyPr/>
        <a:lstStyle/>
        <a:p>
          <a:endParaRPr lang="en-US"/>
        </a:p>
      </dgm:t>
    </dgm:pt>
    <dgm:pt modelId="{0724CB84-C20C-4793-AA88-1FA3424960EE}" type="pres">
      <dgm:prSet presAssocID="{1210AFA1-967B-41D2-99B7-FE634420C6AD}" presName="quad2" presStyleLbl="node1" presStyleIdx="1" presStyleCnt="4">
        <dgm:presLayoutVars>
          <dgm:chMax val="0"/>
          <dgm:chPref val="0"/>
          <dgm:bulletEnabled val="1"/>
        </dgm:presLayoutVars>
      </dgm:prSet>
      <dgm:spPr/>
      <dgm:t>
        <a:bodyPr/>
        <a:lstStyle/>
        <a:p>
          <a:endParaRPr lang="en-US"/>
        </a:p>
      </dgm:t>
    </dgm:pt>
    <dgm:pt modelId="{9FFED633-75D7-4B71-B08B-1A7561163FA1}" type="pres">
      <dgm:prSet presAssocID="{1210AFA1-967B-41D2-99B7-FE634420C6AD}" presName="quad3" presStyleLbl="node1" presStyleIdx="2" presStyleCnt="4">
        <dgm:presLayoutVars>
          <dgm:chMax val="0"/>
          <dgm:chPref val="0"/>
          <dgm:bulletEnabled val="1"/>
        </dgm:presLayoutVars>
      </dgm:prSet>
      <dgm:spPr/>
      <dgm:t>
        <a:bodyPr/>
        <a:lstStyle/>
        <a:p>
          <a:endParaRPr lang="en-US"/>
        </a:p>
      </dgm:t>
    </dgm:pt>
    <dgm:pt modelId="{6BB1D647-859E-44A1-BBCC-BEDC8B32872C}" type="pres">
      <dgm:prSet presAssocID="{1210AFA1-967B-41D2-99B7-FE634420C6AD}" presName="quad4" presStyleLbl="node1" presStyleIdx="3" presStyleCnt="4">
        <dgm:presLayoutVars>
          <dgm:chMax val="0"/>
          <dgm:chPref val="0"/>
          <dgm:bulletEnabled val="1"/>
        </dgm:presLayoutVars>
      </dgm:prSet>
      <dgm:spPr/>
      <dgm:t>
        <a:bodyPr/>
        <a:lstStyle/>
        <a:p>
          <a:endParaRPr lang="en-US"/>
        </a:p>
      </dgm:t>
    </dgm:pt>
  </dgm:ptLst>
  <dgm:cxnLst>
    <dgm:cxn modelId="{3B0CBF72-6B12-46D9-99AB-EAAD0E2B8EEA}" srcId="{1210AFA1-967B-41D2-99B7-FE634420C6AD}" destId="{7AFE65C7-72F0-4CAD-8B46-929785BBC89C}" srcOrd="0" destOrd="0" parTransId="{C9D00B2B-7307-4ED6-AE5E-484153D2BC05}" sibTransId="{71109B0F-8A18-4C25-9292-DB3460839F18}"/>
    <dgm:cxn modelId="{43BF48A4-79A9-464F-8DEA-508F85934932}" srcId="{1210AFA1-967B-41D2-99B7-FE634420C6AD}" destId="{CEB79025-6FBF-4959-9099-93410A15ECD3}" srcOrd="1" destOrd="0" parTransId="{FC347BA0-9A94-4345-935E-C70A0856B825}" sibTransId="{59EEDF9A-66B7-4C40-A06E-1FF36CE13078}"/>
    <dgm:cxn modelId="{00D8537D-9539-4EFF-9ACF-9405F3C3B4EB}" type="presOf" srcId="{1873C399-F545-42C9-A5C0-70D53E82D6C0}" destId="{9FFED633-75D7-4B71-B08B-1A7561163FA1}" srcOrd="0" destOrd="0" presId="urn:microsoft.com/office/officeart/2005/8/layout/matrix3"/>
    <dgm:cxn modelId="{8D49B16F-D7D5-4781-B0DD-F97C97D14616}" type="presOf" srcId="{CEB79025-6FBF-4959-9099-93410A15ECD3}" destId="{0724CB84-C20C-4793-AA88-1FA3424960EE}" srcOrd="0" destOrd="0" presId="urn:microsoft.com/office/officeart/2005/8/layout/matrix3"/>
    <dgm:cxn modelId="{AFF03745-405A-4C8C-B0C3-C80C2BFDA9CE}" srcId="{1210AFA1-967B-41D2-99B7-FE634420C6AD}" destId="{1873C399-F545-42C9-A5C0-70D53E82D6C0}" srcOrd="2" destOrd="0" parTransId="{F02C70D4-8238-4C2E-A07E-970755CF942E}" sibTransId="{139473EE-524C-466F-B969-D9FA498A498A}"/>
    <dgm:cxn modelId="{B44EE3D2-4149-402D-AB35-B041B58365D5}" type="presOf" srcId="{1210AFA1-967B-41D2-99B7-FE634420C6AD}" destId="{DC8F0F3D-56BC-46F3-B08E-1DCC647955D8}" srcOrd="0" destOrd="0" presId="urn:microsoft.com/office/officeart/2005/8/layout/matrix3"/>
    <dgm:cxn modelId="{9DE55AF2-40C3-4F89-A77E-12EF2F89FD87}" srcId="{1210AFA1-967B-41D2-99B7-FE634420C6AD}" destId="{A13EF986-D2FF-4D8B-9AEB-6C7AB755805E}" srcOrd="3" destOrd="0" parTransId="{43F71447-8A4C-4888-AA76-A82F41DD7215}" sibTransId="{E0EB48E6-6FA6-4F47-96E3-CC68CAD99454}"/>
    <dgm:cxn modelId="{9F1AAD27-ED1D-4033-968E-B175F731C98E}" type="presOf" srcId="{A13EF986-D2FF-4D8B-9AEB-6C7AB755805E}" destId="{6BB1D647-859E-44A1-BBCC-BEDC8B32872C}" srcOrd="0" destOrd="0" presId="urn:microsoft.com/office/officeart/2005/8/layout/matrix3"/>
    <dgm:cxn modelId="{2298BC18-47C1-4670-B789-97007364724D}" type="presOf" srcId="{7AFE65C7-72F0-4CAD-8B46-929785BBC89C}" destId="{080C1939-562A-439F-8DA7-CF51D502CF1B}" srcOrd="0" destOrd="0" presId="urn:microsoft.com/office/officeart/2005/8/layout/matrix3"/>
    <dgm:cxn modelId="{A8EE1FD1-906A-48A5-973F-9294A1D5AC1D}" type="presParOf" srcId="{DC8F0F3D-56BC-46F3-B08E-1DCC647955D8}" destId="{DA3828DF-3C5A-4923-99EE-6192744E0101}" srcOrd="0" destOrd="0" presId="urn:microsoft.com/office/officeart/2005/8/layout/matrix3"/>
    <dgm:cxn modelId="{EB20798C-0802-43B7-AB1C-E1A6D78F0807}" type="presParOf" srcId="{DC8F0F3D-56BC-46F3-B08E-1DCC647955D8}" destId="{080C1939-562A-439F-8DA7-CF51D502CF1B}" srcOrd="1" destOrd="0" presId="urn:microsoft.com/office/officeart/2005/8/layout/matrix3"/>
    <dgm:cxn modelId="{D0A0B8C9-1A0A-4EBA-AECC-F1D9EC636BEA}" type="presParOf" srcId="{DC8F0F3D-56BC-46F3-B08E-1DCC647955D8}" destId="{0724CB84-C20C-4793-AA88-1FA3424960EE}" srcOrd="2" destOrd="0" presId="urn:microsoft.com/office/officeart/2005/8/layout/matrix3"/>
    <dgm:cxn modelId="{75740370-C617-48E4-9F5E-6A386104200A}" type="presParOf" srcId="{DC8F0F3D-56BC-46F3-B08E-1DCC647955D8}" destId="{9FFED633-75D7-4B71-B08B-1A7561163FA1}" srcOrd="3" destOrd="0" presId="urn:microsoft.com/office/officeart/2005/8/layout/matrix3"/>
    <dgm:cxn modelId="{25E64F7D-74DA-4FE4-9AEA-FCEA7B51FDF7}" type="presParOf" srcId="{DC8F0F3D-56BC-46F3-B08E-1DCC647955D8}" destId="{6BB1D647-859E-44A1-BBCC-BEDC8B32872C}" srcOrd="4" destOrd="0" presId="urn:microsoft.com/office/officeart/2005/8/layout/matrix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6433095-C9A4-4385-9016-8596DDD69CDD}" type="doc">
      <dgm:prSet loTypeId="urn:microsoft.com/office/officeart/2005/8/layout/vList2" loCatId="list" qsTypeId="urn:microsoft.com/office/officeart/2005/8/quickstyle/simple1" qsCatId="simple" csTypeId="urn:microsoft.com/office/officeart/2005/8/colors/accent6_1" csCatId="accent6"/>
      <dgm:spPr/>
      <dgm:t>
        <a:bodyPr/>
        <a:lstStyle/>
        <a:p>
          <a:endParaRPr lang="en-US"/>
        </a:p>
      </dgm:t>
    </dgm:pt>
    <dgm:pt modelId="{B50140BA-7BEB-4104-B004-9D7D054F6F1F}">
      <dgm:prSet custT="1"/>
      <dgm:spPr/>
      <dgm:t>
        <a:bodyPr/>
        <a:lstStyle/>
        <a:p>
          <a:pPr rtl="0"/>
          <a:r>
            <a:rPr lang="en-US" sz="2000" smtClean="0">
              <a:latin typeface="Cambria" panose="02040503050406030204" pitchFamily="18" charset="0"/>
              <a:ea typeface="Cambria" panose="02040503050406030204" pitchFamily="18" charset="0"/>
            </a:rPr>
            <a:t>A SELECT query when it is nested in another main query, then it is called as a sub-query</a:t>
          </a:r>
          <a:endParaRPr lang="en-US" sz="2000">
            <a:latin typeface="Cambria" panose="02040503050406030204" pitchFamily="18" charset="0"/>
            <a:ea typeface="Cambria" panose="02040503050406030204" pitchFamily="18" charset="0"/>
          </a:endParaRPr>
        </a:p>
      </dgm:t>
    </dgm:pt>
    <dgm:pt modelId="{57995A9E-2EA4-4B95-9B35-83A9C693A823}" type="parTrans" cxnId="{B17D8E87-6E5A-4307-A6D4-5C3F173361A6}">
      <dgm:prSet/>
      <dgm:spPr/>
      <dgm:t>
        <a:bodyPr/>
        <a:lstStyle/>
        <a:p>
          <a:endParaRPr lang="en-US" sz="2000">
            <a:latin typeface="Cambria" panose="02040503050406030204" pitchFamily="18" charset="0"/>
            <a:ea typeface="Cambria" panose="02040503050406030204" pitchFamily="18" charset="0"/>
          </a:endParaRPr>
        </a:p>
      </dgm:t>
    </dgm:pt>
    <dgm:pt modelId="{294D577E-DF0D-4588-9CD9-F61ECE4273C8}" type="sibTrans" cxnId="{B17D8E87-6E5A-4307-A6D4-5C3F173361A6}">
      <dgm:prSet/>
      <dgm:spPr/>
      <dgm:t>
        <a:bodyPr/>
        <a:lstStyle/>
        <a:p>
          <a:endParaRPr lang="en-US" sz="2000">
            <a:latin typeface="Cambria" panose="02040503050406030204" pitchFamily="18" charset="0"/>
            <a:ea typeface="Cambria" panose="02040503050406030204" pitchFamily="18" charset="0"/>
          </a:endParaRPr>
        </a:p>
      </dgm:t>
    </dgm:pt>
    <dgm:pt modelId="{02506A15-69B2-4242-AC6E-7009FC4E0F02}">
      <dgm:prSet custT="1"/>
      <dgm:spPr/>
      <dgm:t>
        <a:bodyPr/>
        <a:lstStyle/>
        <a:p>
          <a:pPr rtl="0"/>
          <a:r>
            <a:rPr lang="en-US" sz="2000" smtClean="0">
              <a:latin typeface="Cambria" panose="02040503050406030204" pitchFamily="18" charset="0"/>
              <a:ea typeface="Cambria" panose="02040503050406030204" pitchFamily="18" charset="0"/>
            </a:rPr>
            <a:t>Like JOINS, Subqueries need common key columns for joining with main queries</a:t>
          </a:r>
          <a:endParaRPr lang="en-US" sz="2000">
            <a:latin typeface="Cambria" panose="02040503050406030204" pitchFamily="18" charset="0"/>
            <a:ea typeface="Cambria" panose="02040503050406030204" pitchFamily="18" charset="0"/>
          </a:endParaRPr>
        </a:p>
      </dgm:t>
    </dgm:pt>
    <dgm:pt modelId="{9DE3D907-337F-405C-A218-A82D1B0DB04E}" type="parTrans" cxnId="{F507E377-FBC2-42B6-87FE-CA7EB3DB459D}">
      <dgm:prSet/>
      <dgm:spPr/>
      <dgm:t>
        <a:bodyPr/>
        <a:lstStyle/>
        <a:p>
          <a:endParaRPr lang="en-US" sz="2000">
            <a:latin typeface="Cambria" panose="02040503050406030204" pitchFamily="18" charset="0"/>
            <a:ea typeface="Cambria" panose="02040503050406030204" pitchFamily="18" charset="0"/>
          </a:endParaRPr>
        </a:p>
      </dgm:t>
    </dgm:pt>
    <dgm:pt modelId="{01687F9B-D633-4DEC-A8A4-E1A714889182}" type="sibTrans" cxnId="{F507E377-FBC2-42B6-87FE-CA7EB3DB459D}">
      <dgm:prSet/>
      <dgm:spPr/>
      <dgm:t>
        <a:bodyPr/>
        <a:lstStyle/>
        <a:p>
          <a:endParaRPr lang="en-US" sz="2000">
            <a:latin typeface="Cambria" panose="02040503050406030204" pitchFamily="18" charset="0"/>
            <a:ea typeface="Cambria" panose="02040503050406030204" pitchFamily="18" charset="0"/>
          </a:endParaRPr>
        </a:p>
      </dgm:t>
    </dgm:pt>
    <dgm:pt modelId="{394C633B-ECB6-4687-98A4-A17BC63395A6}">
      <dgm:prSet custT="1"/>
      <dgm:spPr/>
      <dgm:t>
        <a:bodyPr/>
        <a:lstStyle/>
        <a:p>
          <a:pPr rtl="0"/>
          <a:r>
            <a:rPr lang="en-US" sz="2000" smtClean="0">
              <a:latin typeface="Cambria" panose="02040503050406030204" pitchFamily="18" charset="0"/>
              <a:ea typeface="Cambria" panose="02040503050406030204" pitchFamily="18" charset="0"/>
            </a:rPr>
            <a:t>Subqueries are otherwise called as virtual table enclosed with an independent business logic and shares with main query</a:t>
          </a:r>
          <a:endParaRPr lang="en-US" sz="2000">
            <a:latin typeface="Cambria" panose="02040503050406030204" pitchFamily="18" charset="0"/>
            <a:ea typeface="Cambria" panose="02040503050406030204" pitchFamily="18" charset="0"/>
          </a:endParaRPr>
        </a:p>
      </dgm:t>
    </dgm:pt>
    <dgm:pt modelId="{E3DE0F36-86EC-4FC0-9AB6-059398666170}" type="parTrans" cxnId="{F65840D5-A9E8-47F4-9FE6-8F6081976E29}">
      <dgm:prSet/>
      <dgm:spPr/>
      <dgm:t>
        <a:bodyPr/>
        <a:lstStyle/>
        <a:p>
          <a:endParaRPr lang="en-US" sz="2000">
            <a:latin typeface="Cambria" panose="02040503050406030204" pitchFamily="18" charset="0"/>
            <a:ea typeface="Cambria" panose="02040503050406030204" pitchFamily="18" charset="0"/>
          </a:endParaRPr>
        </a:p>
      </dgm:t>
    </dgm:pt>
    <dgm:pt modelId="{D3465219-4CDC-47D0-B607-DF04E885CF33}" type="sibTrans" cxnId="{F65840D5-A9E8-47F4-9FE6-8F6081976E29}">
      <dgm:prSet/>
      <dgm:spPr/>
      <dgm:t>
        <a:bodyPr/>
        <a:lstStyle/>
        <a:p>
          <a:endParaRPr lang="en-US" sz="2000">
            <a:latin typeface="Cambria" panose="02040503050406030204" pitchFamily="18" charset="0"/>
            <a:ea typeface="Cambria" panose="02040503050406030204" pitchFamily="18" charset="0"/>
          </a:endParaRPr>
        </a:p>
      </dgm:t>
    </dgm:pt>
    <dgm:pt modelId="{FACB7662-CBE0-4376-AAE9-B2A82CE19D02}" type="pres">
      <dgm:prSet presAssocID="{F6433095-C9A4-4385-9016-8596DDD69CDD}" presName="linear" presStyleCnt="0">
        <dgm:presLayoutVars>
          <dgm:animLvl val="lvl"/>
          <dgm:resizeHandles val="exact"/>
        </dgm:presLayoutVars>
      </dgm:prSet>
      <dgm:spPr/>
      <dgm:t>
        <a:bodyPr/>
        <a:lstStyle/>
        <a:p>
          <a:endParaRPr lang="en-US"/>
        </a:p>
      </dgm:t>
    </dgm:pt>
    <dgm:pt modelId="{EADC351A-02D9-4B73-9737-48C69000A887}" type="pres">
      <dgm:prSet presAssocID="{B50140BA-7BEB-4104-B004-9D7D054F6F1F}" presName="parentText" presStyleLbl="node1" presStyleIdx="0" presStyleCnt="3">
        <dgm:presLayoutVars>
          <dgm:chMax val="0"/>
          <dgm:bulletEnabled val="1"/>
        </dgm:presLayoutVars>
      </dgm:prSet>
      <dgm:spPr/>
      <dgm:t>
        <a:bodyPr/>
        <a:lstStyle/>
        <a:p>
          <a:endParaRPr lang="en-US"/>
        </a:p>
      </dgm:t>
    </dgm:pt>
    <dgm:pt modelId="{1E160492-26F0-4326-AF1C-049B6069D264}" type="pres">
      <dgm:prSet presAssocID="{294D577E-DF0D-4588-9CD9-F61ECE4273C8}" presName="spacer" presStyleCnt="0"/>
      <dgm:spPr/>
    </dgm:pt>
    <dgm:pt modelId="{86805262-F361-4F3C-8710-64274E4ADB40}" type="pres">
      <dgm:prSet presAssocID="{02506A15-69B2-4242-AC6E-7009FC4E0F02}" presName="parentText" presStyleLbl="node1" presStyleIdx="1" presStyleCnt="3">
        <dgm:presLayoutVars>
          <dgm:chMax val="0"/>
          <dgm:bulletEnabled val="1"/>
        </dgm:presLayoutVars>
      </dgm:prSet>
      <dgm:spPr/>
      <dgm:t>
        <a:bodyPr/>
        <a:lstStyle/>
        <a:p>
          <a:endParaRPr lang="en-US"/>
        </a:p>
      </dgm:t>
    </dgm:pt>
    <dgm:pt modelId="{305E7200-20BC-43EF-A15E-2C23F15DD33D}" type="pres">
      <dgm:prSet presAssocID="{01687F9B-D633-4DEC-A8A4-E1A714889182}" presName="spacer" presStyleCnt="0"/>
      <dgm:spPr/>
    </dgm:pt>
    <dgm:pt modelId="{83C52BEA-DFD4-41BA-A532-9C6BE7655C85}" type="pres">
      <dgm:prSet presAssocID="{394C633B-ECB6-4687-98A4-A17BC63395A6}" presName="parentText" presStyleLbl="node1" presStyleIdx="2" presStyleCnt="3">
        <dgm:presLayoutVars>
          <dgm:chMax val="0"/>
          <dgm:bulletEnabled val="1"/>
        </dgm:presLayoutVars>
      </dgm:prSet>
      <dgm:spPr/>
      <dgm:t>
        <a:bodyPr/>
        <a:lstStyle/>
        <a:p>
          <a:endParaRPr lang="en-US"/>
        </a:p>
      </dgm:t>
    </dgm:pt>
  </dgm:ptLst>
  <dgm:cxnLst>
    <dgm:cxn modelId="{BE4733E3-ACF5-4548-8B85-EF8062307D66}" type="presOf" srcId="{02506A15-69B2-4242-AC6E-7009FC4E0F02}" destId="{86805262-F361-4F3C-8710-64274E4ADB40}" srcOrd="0" destOrd="0" presId="urn:microsoft.com/office/officeart/2005/8/layout/vList2"/>
    <dgm:cxn modelId="{F65840D5-A9E8-47F4-9FE6-8F6081976E29}" srcId="{F6433095-C9A4-4385-9016-8596DDD69CDD}" destId="{394C633B-ECB6-4687-98A4-A17BC63395A6}" srcOrd="2" destOrd="0" parTransId="{E3DE0F36-86EC-4FC0-9AB6-059398666170}" sibTransId="{D3465219-4CDC-47D0-B607-DF04E885CF33}"/>
    <dgm:cxn modelId="{B17D8E87-6E5A-4307-A6D4-5C3F173361A6}" srcId="{F6433095-C9A4-4385-9016-8596DDD69CDD}" destId="{B50140BA-7BEB-4104-B004-9D7D054F6F1F}" srcOrd="0" destOrd="0" parTransId="{57995A9E-2EA4-4B95-9B35-83A9C693A823}" sibTransId="{294D577E-DF0D-4588-9CD9-F61ECE4273C8}"/>
    <dgm:cxn modelId="{C58BC3E8-E1AA-4D26-B0AA-ECEF8C4380F1}" type="presOf" srcId="{B50140BA-7BEB-4104-B004-9D7D054F6F1F}" destId="{EADC351A-02D9-4B73-9737-48C69000A887}" srcOrd="0" destOrd="0" presId="urn:microsoft.com/office/officeart/2005/8/layout/vList2"/>
    <dgm:cxn modelId="{D7E392A4-74FC-4D69-B431-F8DE7F556E0E}" type="presOf" srcId="{F6433095-C9A4-4385-9016-8596DDD69CDD}" destId="{FACB7662-CBE0-4376-AAE9-B2A82CE19D02}" srcOrd="0" destOrd="0" presId="urn:microsoft.com/office/officeart/2005/8/layout/vList2"/>
    <dgm:cxn modelId="{F507E377-FBC2-42B6-87FE-CA7EB3DB459D}" srcId="{F6433095-C9A4-4385-9016-8596DDD69CDD}" destId="{02506A15-69B2-4242-AC6E-7009FC4E0F02}" srcOrd="1" destOrd="0" parTransId="{9DE3D907-337F-405C-A218-A82D1B0DB04E}" sibTransId="{01687F9B-D633-4DEC-A8A4-E1A714889182}"/>
    <dgm:cxn modelId="{79981A7F-B7FA-4C8F-8BD4-93483773E9DB}" type="presOf" srcId="{394C633B-ECB6-4687-98A4-A17BC63395A6}" destId="{83C52BEA-DFD4-41BA-A532-9C6BE7655C85}" srcOrd="0" destOrd="0" presId="urn:microsoft.com/office/officeart/2005/8/layout/vList2"/>
    <dgm:cxn modelId="{6DAB9C86-A361-49BB-9EFE-7332056AEA5D}" type="presParOf" srcId="{FACB7662-CBE0-4376-AAE9-B2A82CE19D02}" destId="{EADC351A-02D9-4B73-9737-48C69000A887}" srcOrd="0" destOrd="0" presId="urn:microsoft.com/office/officeart/2005/8/layout/vList2"/>
    <dgm:cxn modelId="{DC2981C2-5792-41E8-AD12-7ED181C67CEA}" type="presParOf" srcId="{FACB7662-CBE0-4376-AAE9-B2A82CE19D02}" destId="{1E160492-26F0-4326-AF1C-049B6069D264}" srcOrd="1" destOrd="0" presId="urn:microsoft.com/office/officeart/2005/8/layout/vList2"/>
    <dgm:cxn modelId="{5097194B-FA4F-4700-82AD-D26308A07E6D}" type="presParOf" srcId="{FACB7662-CBE0-4376-AAE9-B2A82CE19D02}" destId="{86805262-F361-4F3C-8710-64274E4ADB40}" srcOrd="2" destOrd="0" presId="urn:microsoft.com/office/officeart/2005/8/layout/vList2"/>
    <dgm:cxn modelId="{60FA61B3-AF40-4BE6-9A2B-74CF3E40F6DA}" type="presParOf" srcId="{FACB7662-CBE0-4376-AAE9-B2A82CE19D02}" destId="{305E7200-20BC-43EF-A15E-2C23F15DD33D}" srcOrd="3" destOrd="0" presId="urn:microsoft.com/office/officeart/2005/8/layout/vList2"/>
    <dgm:cxn modelId="{1EAEC61A-6EC5-4184-989D-725028257495}" type="presParOf" srcId="{FACB7662-CBE0-4376-AAE9-B2A82CE19D02}" destId="{83C52BEA-DFD4-41BA-A532-9C6BE7655C8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48A41E4-D906-47B9-8F80-75221698364D}" type="doc">
      <dgm:prSet loTypeId="urn:microsoft.com/office/officeart/2005/8/layout/vList2" loCatId="list" qsTypeId="urn:microsoft.com/office/officeart/2005/8/quickstyle/simple1" qsCatId="simple" csTypeId="urn:microsoft.com/office/officeart/2005/8/colors/accent6_1" csCatId="accent6"/>
      <dgm:spPr/>
      <dgm:t>
        <a:bodyPr/>
        <a:lstStyle/>
        <a:p>
          <a:endParaRPr lang="en-US"/>
        </a:p>
      </dgm:t>
    </dgm:pt>
    <dgm:pt modelId="{32CA1C22-5252-4708-A8E6-6FBD24C29EF4}">
      <dgm:prSet custT="1"/>
      <dgm:spPr/>
      <dgm:t>
        <a:bodyPr/>
        <a:lstStyle/>
        <a:p>
          <a:pPr rtl="0"/>
          <a:r>
            <a:rPr lang="en-US" sz="2000" smtClean="0">
              <a:latin typeface="Cambria" panose="02040503050406030204" pitchFamily="18" charset="0"/>
              <a:ea typeface="Cambria" panose="02040503050406030204" pitchFamily="18" charset="0"/>
            </a:rPr>
            <a:t>Subqueries are important in real environment because it separates the complex business logic from the main query</a:t>
          </a:r>
          <a:endParaRPr lang="en-US" sz="2000">
            <a:latin typeface="Cambria" panose="02040503050406030204" pitchFamily="18" charset="0"/>
            <a:ea typeface="Cambria" panose="02040503050406030204" pitchFamily="18" charset="0"/>
          </a:endParaRPr>
        </a:p>
      </dgm:t>
    </dgm:pt>
    <dgm:pt modelId="{0BC51551-AFE0-4A92-ABF3-DCBC145974BA}" type="parTrans" cxnId="{44B1489B-0C0E-4426-8BFD-99769DE0A4EA}">
      <dgm:prSet/>
      <dgm:spPr/>
      <dgm:t>
        <a:bodyPr/>
        <a:lstStyle/>
        <a:p>
          <a:endParaRPr lang="en-US" sz="2000">
            <a:latin typeface="Cambria" panose="02040503050406030204" pitchFamily="18" charset="0"/>
            <a:ea typeface="Cambria" panose="02040503050406030204" pitchFamily="18" charset="0"/>
          </a:endParaRPr>
        </a:p>
      </dgm:t>
    </dgm:pt>
    <dgm:pt modelId="{7D0BFF4A-CAB3-4E1B-955E-BBC04DBFC4DA}" type="sibTrans" cxnId="{44B1489B-0C0E-4426-8BFD-99769DE0A4EA}">
      <dgm:prSet/>
      <dgm:spPr/>
      <dgm:t>
        <a:bodyPr/>
        <a:lstStyle/>
        <a:p>
          <a:endParaRPr lang="en-US" sz="2000">
            <a:latin typeface="Cambria" panose="02040503050406030204" pitchFamily="18" charset="0"/>
            <a:ea typeface="Cambria" panose="02040503050406030204" pitchFamily="18" charset="0"/>
          </a:endParaRPr>
        </a:p>
      </dgm:t>
    </dgm:pt>
    <dgm:pt modelId="{5E3A5691-E86F-4A6B-BE90-BDA86CA9F710}">
      <dgm:prSet custT="1"/>
      <dgm:spPr/>
      <dgm:t>
        <a:bodyPr/>
        <a:lstStyle/>
        <a:p>
          <a:pPr rtl="0"/>
          <a:r>
            <a:rPr lang="en-US" sz="2000" smtClean="0">
              <a:latin typeface="Cambria" panose="02040503050406030204" pitchFamily="18" charset="0"/>
              <a:ea typeface="Cambria" panose="02040503050406030204" pitchFamily="18" charset="0"/>
            </a:rPr>
            <a:t>It is easy for debugging the individual subquery instead of walking through entire main query which is usually large</a:t>
          </a:r>
          <a:endParaRPr lang="en-US" sz="2000">
            <a:latin typeface="Cambria" panose="02040503050406030204" pitchFamily="18" charset="0"/>
            <a:ea typeface="Cambria" panose="02040503050406030204" pitchFamily="18" charset="0"/>
          </a:endParaRPr>
        </a:p>
      </dgm:t>
    </dgm:pt>
    <dgm:pt modelId="{F4789411-1A0C-4A4D-AAF4-682D2C5BBE2A}" type="parTrans" cxnId="{8BE7DBD5-894C-490E-9A50-579B2F5AE18A}">
      <dgm:prSet/>
      <dgm:spPr/>
      <dgm:t>
        <a:bodyPr/>
        <a:lstStyle/>
        <a:p>
          <a:endParaRPr lang="en-US" sz="2000">
            <a:latin typeface="Cambria" panose="02040503050406030204" pitchFamily="18" charset="0"/>
            <a:ea typeface="Cambria" panose="02040503050406030204" pitchFamily="18" charset="0"/>
          </a:endParaRPr>
        </a:p>
      </dgm:t>
    </dgm:pt>
    <dgm:pt modelId="{CF8FC70B-695A-46EE-8D8F-324FF2D40A72}" type="sibTrans" cxnId="{8BE7DBD5-894C-490E-9A50-579B2F5AE18A}">
      <dgm:prSet/>
      <dgm:spPr/>
      <dgm:t>
        <a:bodyPr/>
        <a:lstStyle/>
        <a:p>
          <a:endParaRPr lang="en-US" sz="2000">
            <a:latin typeface="Cambria" panose="02040503050406030204" pitchFamily="18" charset="0"/>
            <a:ea typeface="Cambria" panose="02040503050406030204" pitchFamily="18" charset="0"/>
          </a:endParaRPr>
        </a:p>
      </dgm:t>
    </dgm:pt>
    <dgm:pt modelId="{ECA9670F-FF12-45E7-8018-1972B99EB1E8}">
      <dgm:prSet custT="1"/>
      <dgm:spPr/>
      <dgm:t>
        <a:bodyPr/>
        <a:lstStyle/>
        <a:p>
          <a:pPr rtl="0"/>
          <a:r>
            <a:rPr lang="en-US" sz="2000" smtClean="0">
              <a:latin typeface="Cambria" panose="02040503050406030204" pitchFamily="18" charset="0"/>
              <a:ea typeface="Cambria" panose="02040503050406030204" pitchFamily="18" charset="0"/>
            </a:rPr>
            <a:t>Subqueries improve the performance when they are used in a better way</a:t>
          </a:r>
          <a:endParaRPr lang="en-US" sz="2000">
            <a:latin typeface="Cambria" panose="02040503050406030204" pitchFamily="18" charset="0"/>
            <a:ea typeface="Cambria" panose="02040503050406030204" pitchFamily="18" charset="0"/>
          </a:endParaRPr>
        </a:p>
      </dgm:t>
    </dgm:pt>
    <dgm:pt modelId="{09DAE209-2D56-44A1-96F2-3605E87CBD2A}" type="parTrans" cxnId="{62EE81F7-4D1E-4269-AD09-554392A14689}">
      <dgm:prSet/>
      <dgm:spPr/>
      <dgm:t>
        <a:bodyPr/>
        <a:lstStyle/>
        <a:p>
          <a:endParaRPr lang="en-US" sz="2000">
            <a:latin typeface="Cambria" panose="02040503050406030204" pitchFamily="18" charset="0"/>
            <a:ea typeface="Cambria" panose="02040503050406030204" pitchFamily="18" charset="0"/>
          </a:endParaRPr>
        </a:p>
      </dgm:t>
    </dgm:pt>
    <dgm:pt modelId="{D6AE78D0-0047-4562-865C-968F353F6865}" type="sibTrans" cxnId="{62EE81F7-4D1E-4269-AD09-554392A14689}">
      <dgm:prSet/>
      <dgm:spPr/>
      <dgm:t>
        <a:bodyPr/>
        <a:lstStyle/>
        <a:p>
          <a:endParaRPr lang="en-US" sz="2000">
            <a:latin typeface="Cambria" panose="02040503050406030204" pitchFamily="18" charset="0"/>
            <a:ea typeface="Cambria" panose="02040503050406030204" pitchFamily="18" charset="0"/>
          </a:endParaRPr>
        </a:p>
      </dgm:t>
    </dgm:pt>
    <dgm:pt modelId="{35C7A687-5D00-4BC4-9EBA-A405E456FFA4}">
      <dgm:prSet custT="1"/>
      <dgm:spPr/>
      <dgm:t>
        <a:bodyPr/>
        <a:lstStyle/>
        <a:p>
          <a:pPr rtl="0"/>
          <a:r>
            <a:rPr lang="en-US" sz="2000" smtClean="0">
              <a:latin typeface="Cambria" panose="02040503050406030204" pitchFamily="18" charset="0"/>
              <a:ea typeface="Cambria" panose="02040503050406030204" pitchFamily="18" charset="0"/>
            </a:rPr>
            <a:t>Subqueries can be written anywhere in the SELECT , FROM and WHERE clauses of another SQL query</a:t>
          </a:r>
          <a:endParaRPr lang="en-US" sz="2000">
            <a:latin typeface="Cambria" panose="02040503050406030204" pitchFamily="18" charset="0"/>
            <a:ea typeface="Cambria" panose="02040503050406030204" pitchFamily="18" charset="0"/>
          </a:endParaRPr>
        </a:p>
      </dgm:t>
    </dgm:pt>
    <dgm:pt modelId="{ED2122B8-5EED-46EB-A4BD-19C2CFE43DF5}" type="parTrans" cxnId="{FB10B3C8-3B0C-491D-8AEC-564D15B45C90}">
      <dgm:prSet/>
      <dgm:spPr/>
      <dgm:t>
        <a:bodyPr/>
        <a:lstStyle/>
        <a:p>
          <a:endParaRPr lang="en-US" sz="2000">
            <a:latin typeface="Cambria" panose="02040503050406030204" pitchFamily="18" charset="0"/>
            <a:ea typeface="Cambria" panose="02040503050406030204" pitchFamily="18" charset="0"/>
          </a:endParaRPr>
        </a:p>
      </dgm:t>
    </dgm:pt>
    <dgm:pt modelId="{BE2D0FBC-A0EB-427D-B9A2-2ECA06E97B63}" type="sibTrans" cxnId="{FB10B3C8-3B0C-491D-8AEC-564D15B45C90}">
      <dgm:prSet/>
      <dgm:spPr/>
      <dgm:t>
        <a:bodyPr/>
        <a:lstStyle/>
        <a:p>
          <a:endParaRPr lang="en-US" sz="2000">
            <a:latin typeface="Cambria" panose="02040503050406030204" pitchFamily="18" charset="0"/>
            <a:ea typeface="Cambria" panose="02040503050406030204" pitchFamily="18" charset="0"/>
          </a:endParaRPr>
        </a:p>
      </dgm:t>
    </dgm:pt>
    <dgm:pt modelId="{B5810A57-4103-411C-8F18-2EEE29A63921}" type="pres">
      <dgm:prSet presAssocID="{748A41E4-D906-47B9-8F80-75221698364D}" presName="linear" presStyleCnt="0">
        <dgm:presLayoutVars>
          <dgm:animLvl val="lvl"/>
          <dgm:resizeHandles val="exact"/>
        </dgm:presLayoutVars>
      </dgm:prSet>
      <dgm:spPr/>
      <dgm:t>
        <a:bodyPr/>
        <a:lstStyle/>
        <a:p>
          <a:endParaRPr lang="en-US"/>
        </a:p>
      </dgm:t>
    </dgm:pt>
    <dgm:pt modelId="{55FC9E71-62C7-46F0-ADE8-AE1C6202129F}" type="pres">
      <dgm:prSet presAssocID="{32CA1C22-5252-4708-A8E6-6FBD24C29EF4}" presName="parentText" presStyleLbl="node1" presStyleIdx="0" presStyleCnt="4">
        <dgm:presLayoutVars>
          <dgm:chMax val="0"/>
          <dgm:bulletEnabled val="1"/>
        </dgm:presLayoutVars>
      </dgm:prSet>
      <dgm:spPr/>
      <dgm:t>
        <a:bodyPr/>
        <a:lstStyle/>
        <a:p>
          <a:endParaRPr lang="en-US"/>
        </a:p>
      </dgm:t>
    </dgm:pt>
    <dgm:pt modelId="{40F88095-D94E-4199-AA03-163CC414C62B}" type="pres">
      <dgm:prSet presAssocID="{7D0BFF4A-CAB3-4E1B-955E-BBC04DBFC4DA}" presName="spacer" presStyleCnt="0"/>
      <dgm:spPr/>
    </dgm:pt>
    <dgm:pt modelId="{329AFC5A-EB8A-4D1B-B4F3-679E3D813FA3}" type="pres">
      <dgm:prSet presAssocID="{5E3A5691-E86F-4A6B-BE90-BDA86CA9F710}" presName="parentText" presStyleLbl="node1" presStyleIdx="1" presStyleCnt="4">
        <dgm:presLayoutVars>
          <dgm:chMax val="0"/>
          <dgm:bulletEnabled val="1"/>
        </dgm:presLayoutVars>
      </dgm:prSet>
      <dgm:spPr/>
      <dgm:t>
        <a:bodyPr/>
        <a:lstStyle/>
        <a:p>
          <a:endParaRPr lang="en-US"/>
        </a:p>
      </dgm:t>
    </dgm:pt>
    <dgm:pt modelId="{C95FA267-2E0F-4BF6-8A4C-123E6C485408}" type="pres">
      <dgm:prSet presAssocID="{CF8FC70B-695A-46EE-8D8F-324FF2D40A72}" presName="spacer" presStyleCnt="0"/>
      <dgm:spPr/>
    </dgm:pt>
    <dgm:pt modelId="{42C20DBF-7472-4E7E-B2CB-9C048EE63A57}" type="pres">
      <dgm:prSet presAssocID="{ECA9670F-FF12-45E7-8018-1972B99EB1E8}" presName="parentText" presStyleLbl="node1" presStyleIdx="2" presStyleCnt="4">
        <dgm:presLayoutVars>
          <dgm:chMax val="0"/>
          <dgm:bulletEnabled val="1"/>
        </dgm:presLayoutVars>
      </dgm:prSet>
      <dgm:spPr/>
      <dgm:t>
        <a:bodyPr/>
        <a:lstStyle/>
        <a:p>
          <a:endParaRPr lang="en-US"/>
        </a:p>
      </dgm:t>
    </dgm:pt>
    <dgm:pt modelId="{13BF902F-4187-4EE4-BBFF-600F80601BCB}" type="pres">
      <dgm:prSet presAssocID="{D6AE78D0-0047-4562-865C-968F353F6865}" presName="spacer" presStyleCnt="0"/>
      <dgm:spPr/>
    </dgm:pt>
    <dgm:pt modelId="{6A8F4C20-0CB5-4A6A-8AC9-B3276A7FC601}" type="pres">
      <dgm:prSet presAssocID="{35C7A687-5D00-4BC4-9EBA-A405E456FFA4}" presName="parentText" presStyleLbl="node1" presStyleIdx="3" presStyleCnt="4">
        <dgm:presLayoutVars>
          <dgm:chMax val="0"/>
          <dgm:bulletEnabled val="1"/>
        </dgm:presLayoutVars>
      </dgm:prSet>
      <dgm:spPr/>
      <dgm:t>
        <a:bodyPr/>
        <a:lstStyle/>
        <a:p>
          <a:endParaRPr lang="en-US"/>
        </a:p>
      </dgm:t>
    </dgm:pt>
  </dgm:ptLst>
  <dgm:cxnLst>
    <dgm:cxn modelId="{62EE81F7-4D1E-4269-AD09-554392A14689}" srcId="{748A41E4-D906-47B9-8F80-75221698364D}" destId="{ECA9670F-FF12-45E7-8018-1972B99EB1E8}" srcOrd="2" destOrd="0" parTransId="{09DAE209-2D56-44A1-96F2-3605E87CBD2A}" sibTransId="{D6AE78D0-0047-4562-865C-968F353F6865}"/>
    <dgm:cxn modelId="{44B1489B-0C0E-4426-8BFD-99769DE0A4EA}" srcId="{748A41E4-D906-47B9-8F80-75221698364D}" destId="{32CA1C22-5252-4708-A8E6-6FBD24C29EF4}" srcOrd="0" destOrd="0" parTransId="{0BC51551-AFE0-4A92-ABF3-DCBC145974BA}" sibTransId="{7D0BFF4A-CAB3-4E1B-955E-BBC04DBFC4DA}"/>
    <dgm:cxn modelId="{FEB4022C-4A57-41D5-B533-56BABD5DD8BA}" type="presOf" srcId="{748A41E4-D906-47B9-8F80-75221698364D}" destId="{B5810A57-4103-411C-8F18-2EEE29A63921}" srcOrd="0" destOrd="0" presId="urn:microsoft.com/office/officeart/2005/8/layout/vList2"/>
    <dgm:cxn modelId="{8BE7DBD5-894C-490E-9A50-579B2F5AE18A}" srcId="{748A41E4-D906-47B9-8F80-75221698364D}" destId="{5E3A5691-E86F-4A6B-BE90-BDA86CA9F710}" srcOrd="1" destOrd="0" parTransId="{F4789411-1A0C-4A4D-AAF4-682D2C5BBE2A}" sibTransId="{CF8FC70B-695A-46EE-8D8F-324FF2D40A72}"/>
    <dgm:cxn modelId="{ED4029B0-F2AD-4E3F-91A7-B89AD48FD60C}" type="presOf" srcId="{ECA9670F-FF12-45E7-8018-1972B99EB1E8}" destId="{42C20DBF-7472-4E7E-B2CB-9C048EE63A57}" srcOrd="0" destOrd="0" presId="urn:microsoft.com/office/officeart/2005/8/layout/vList2"/>
    <dgm:cxn modelId="{3B53620C-A635-4B47-9C0C-422E540EE1C9}" type="presOf" srcId="{32CA1C22-5252-4708-A8E6-6FBD24C29EF4}" destId="{55FC9E71-62C7-46F0-ADE8-AE1C6202129F}" srcOrd="0" destOrd="0" presId="urn:microsoft.com/office/officeart/2005/8/layout/vList2"/>
    <dgm:cxn modelId="{70911B08-A9A1-46B8-9E23-5F1A6D278D20}" type="presOf" srcId="{5E3A5691-E86F-4A6B-BE90-BDA86CA9F710}" destId="{329AFC5A-EB8A-4D1B-B4F3-679E3D813FA3}" srcOrd="0" destOrd="0" presId="urn:microsoft.com/office/officeart/2005/8/layout/vList2"/>
    <dgm:cxn modelId="{FB10B3C8-3B0C-491D-8AEC-564D15B45C90}" srcId="{748A41E4-D906-47B9-8F80-75221698364D}" destId="{35C7A687-5D00-4BC4-9EBA-A405E456FFA4}" srcOrd="3" destOrd="0" parTransId="{ED2122B8-5EED-46EB-A4BD-19C2CFE43DF5}" sibTransId="{BE2D0FBC-A0EB-427D-B9A2-2ECA06E97B63}"/>
    <dgm:cxn modelId="{1FC7370E-F41E-45A9-8375-D43F935DCE0C}" type="presOf" srcId="{35C7A687-5D00-4BC4-9EBA-A405E456FFA4}" destId="{6A8F4C20-0CB5-4A6A-8AC9-B3276A7FC601}" srcOrd="0" destOrd="0" presId="urn:microsoft.com/office/officeart/2005/8/layout/vList2"/>
    <dgm:cxn modelId="{C40E0AB5-5CC5-4DE5-9178-EF674045609F}" type="presParOf" srcId="{B5810A57-4103-411C-8F18-2EEE29A63921}" destId="{55FC9E71-62C7-46F0-ADE8-AE1C6202129F}" srcOrd="0" destOrd="0" presId="urn:microsoft.com/office/officeart/2005/8/layout/vList2"/>
    <dgm:cxn modelId="{84B8013D-69D6-4AE1-9357-3A373A65EBC9}" type="presParOf" srcId="{B5810A57-4103-411C-8F18-2EEE29A63921}" destId="{40F88095-D94E-4199-AA03-163CC414C62B}" srcOrd="1" destOrd="0" presId="urn:microsoft.com/office/officeart/2005/8/layout/vList2"/>
    <dgm:cxn modelId="{1D9EF653-E203-43EC-9D09-274F6E250FE1}" type="presParOf" srcId="{B5810A57-4103-411C-8F18-2EEE29A63921}" destId="{329AFC5A-EB8A-4D1B-B4F3-679E3D813FA3}" srcOrd="2" destOrd="0" presId="urn:microsoft.com/office/officeart/2005/8/layout/vList2"/>
    <dgm:cxn modelId="{D775F809-2368-438B-9181-3453CE827824}" type="presParOf" srcId="{B5810A57-4103-411C-8F18-2EEE29A63921}" destId="{C95FA267-2E0F-4BF6-8A4C-123E6C485408}" srcOrd="3" destOrd="0" presId="urn:microsoft.com/office/officeart/2005/8/layout/vList2"/>
    <dgm:cxn modelId="{CA5D8149-D0DA-43F2-BD1F-E9DF4E226EE4}" type="presParOf" srcId="{B5810A57-4103-411C-8F18-2EEE29A63921}" destId="{42C20DBF-7472-4E7E-B2CB-9C048EE63A57}" srcOrd="4" destOrd="0" presId="urn:microsoft.com/office/officeart/2005/8/layout/vList2"/>
    <dgm:cxn modelId="{5EF30F54-9082-4196-878C-1AEAE54553D0}" type="presParOf" srcId="{B5810A57-4103-411C-8F18-2EEE29A63921}" destId="{13BF902F-4187-4EE4-BBFF-600F80601BCB}" srcOrd="5" destOrd="0" presId="urn:microsoft.com/office/officeart/2005/8/layout/vList2"/>
    <dgm:cxn modelId="{9887142B-9C59-4878-BF9F-A8ECEDB5DB71}" type="presParOf" srcId="{B5810A57-4103-411C-8F18-2EEE29A63921}" destId="{6A8F4C20-0CB5-4A6A-8AC9-B3276A7FC601}" srcOrd="6" destOrd="0" presId="urn:microsoft.com/office/officeart/2005/8/layout/vList2"/>
  </dgm:cxnLst>
  <dgm:bg>
    <a:solidFill>
      <a:schemeClr val="accent6">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F2A6343-63E5-4BC0-A17C-52C24C59F8D9}" type="doc">
      <dgm:prSet loTypeId="urn:microsoft.com/office/officeart/2005/8/layout/default" loCatId="list" qsTypeId="urn:microsoft.com/office/officeart/2005/8/quickstyle/simple1" qsCatId="simple" csTypeId="urn:microsoft.com/office/officeart/2005/8/colors/accent6_1" csCatId="accent6"/>
      <dgm:spPr/>
      <dgm:t>
        <a:bodyPr/>
        <a:lstStyle/>
        <a:p>
          <a:endParaRPr lang="en-US"/>
        </a:p>
      </dgm:t>
    </dgm:pt>
    <dgm:pt modelId="{67F0B8D3-1971-4092-93FC-E5B4ACF1A668}">
      <dgm:prSet/>
      <dgm:spPr/>
      <dgm:t>
        <a:bodyPr/>
        <a:lstStyle/>
        <a:p>
          <a:pPr rtl="0"/>
          <a:r>
            <a:rPr lang="en-US" smtClean="0">
              <a:latin typeface="Cambria" panose="02040503050406030204" pitchFamily="18" charset="0"/>
              <a:ea typeface="Cambria" panose="02040503050406030204" pitchFamily="18" charset="0"/>
            </a:rPr>
            <a:t>whether they can return one or more rows (single-row vs. multiple-row subqueries)</a:t>
          </a:r>
          <a:endParaRPr lang="en-US">
            <a:latin typeface="Cambria" panose="02040503050406030204" pitchFamily="18" charset="0"/>
            <a:ea typeface="Cambria" panose="02040503050406030204" pitchFamily="18" charset="0"/>
          </a:endParaRPr>
        </a:p>
      </dgm:t>
    </dgm:pt>
    <dgm:pt modelId="{BEC91EF3-ECF4-45AC-90AA-A453CFAEE83F}" type="parTrans" cxnId="{92290944-688B-4512-B89D-EBC028BAD444}">
      <dgm:prSet/>
      <dgm:spPr/>
      <dgm:t>
        <a:bodyPr/>
        <a:lstStyle/>
        <a:p>
          <a:endParaRPr lang="en-US">
            <a:latin typeface="Cambria" panose="02040503050406030204" pitchFamily="18" charset="0"/>
            <a:ea typeface="Cambria" panose="02040503050406030204" pitchFamily="18" charset="0"/>
          </a:endParaRPr>
        </a:p>
      </dgm:t>
    </dgm:pt>
    <dgm:pt modelId="{2B6E30A1-44DE-4490-9A3B-6D891E3DA2B0}" type="sibTrans" cxnId="{92290944-688B-4512-B89D-EBC028BAD444}">
      <dgm:prSet/>
      <dgm:spPr/>
      <dgm:t>
        <a:bodyPr/>
        <a:lstStyle/>
        <a:p>
          <a:endParaRPr lang="en-US">
            <a:latin typeface="Cambria" panose="02040503050406030204" pitchFamily="18" charset="0"/>
            <a:ea typeface="Cambria" panose="02040503050406030204" pitchFamily="18" charset="0"/>
          </a:endParaRPr>
        </a:p>
      </dgm:t>
    </dgm:pt>
    <dgm:pt modelId="{CE79C725-2A94-47DD-BC95-6E7A99CD55DA}">
      <dgm:prSet/>
      <dgm:spPr/>
      <dgm:t>
        <a:bodyPr/>
        <a:lstStyle/>
        <a:p>
          <a:pPr rtl="0"/>
          <a:r>
            <a:rPr lang="en-US" smtClean="0">
              <a:latin typeface="Cambria" panose="02040503050406030204" pitchFamily="18" charset="0"/>
              <a:ea typeface="Cambria" panose="02040503050406030204" pitchFamily="18" charset="0"/>
            </a:rPr>
            <a:t>whether they are correlated or uncorrelated</a:t>
          </a:r>
          <a:endParaRPr lang="en-US">
            <a:latin typeface="Cambria" panose="02040503050406030204" pitchFamily="18" charset="0"/>
            <a:ea typeface="Cambria" panose="02040503050406030204" pitchFamily="18" charset="0"/>
          </a:endParaRPr>
        </a:p>
      </dgm:t>
    </dgm:pt>
    <dgm:pt modelId="{5B42ADA4-CDA9-4870-BBD4-2E6D68F479FA}" type="parTrans" cxnId="{C792D1C9-53A4-4DAA-8F28-9EEBEF76715F}">
      <dgm:prSet/>
      <dgm:spPr/>
      <dgm:t>
        <a:bodyPr/>
        <a:lstStyle/>
        <a:p>
          <a:endParaRPr lang="en-US">
            <a:latin typeface="Cambria" panose="02040503050406030204" pitchFamily="18" charset="0"/>
            <a:ea typeface="Cambria" panose="02040503050406030204" pitchFamily="18" charset="0"/>
          </a:endParaRPr>
        </a:p>
      </dgm:t>
    </dgm:pt>
    <dgm:pt modelId="{71A80915-AA44-460C-B14E-B247DA8FC56F}" type="sibTrans" cxnId="{C792D1C9-53A4-4DAA-8F28-9EEBEF76715F}">
      <dgm:prSet/>
      <dgm:spPr/>
      <dgm:t>
        <a:bodyPr/>
        <a:lstStyle/>
        <a:p>
          <a:endParaRPr lang="en-US">
            <a:latin typeface="Cambria" panose="02040503050406030204" pitchFamily="18" charset="0"/>
            <a:ea typeface="Cambria" panose="02040503050406030204" pitchFamily="18" charset="0"/>
          </a:endParaRPr>
        </a:p>
      </dgm:t>
    </dgm:pt>
    <dgm:pt modelId="{02803131-AB48-415A-94E6-06E080590BBA}">
      <dgm:prSet/>
      <dgm:spPr/>
      <dgm:t>
        <a:bodyPr/>
        <a:lstStyle/>
        <a:p>
          <a:pPr rtl="0"/>
          <a:r>
            <a:rPr lang="en-US" smtClean="0">
              <a:latin typeface="Cambria" panose="02040503050406030204" pitchFamily="18" charset="0"/>
              <a:ea typeface="Cambria" panose="02040503050406030204" pitchFamily="18" charset="0"/>
            </a:rPr>
            <a:t>whether they are nested within another subquery</a:t>
          </a:r>
          <a:endParaRPr lang="en-US">
            <a:latin typeface="Cambria" panose="02040503050406030204" pitchFamily="18" charset="0"/>
            <a:ea typeface="Cambria" panose="02040503050406030204" pitchFamily="18" charset="0"/>
          </a:endParaRPr>
        </a:p>
      </dgm:t>
    </dgm:pt>
    <dgm:pt modelId="{C68D5551-5E1B-416D-A154-BB6D473A3F73}" type="parTrans" cxnId="{3216B424-18FF-4172-A6D5-610B06C55818}">
      <dgm:prSet/>
      <dgm:spPr/>
      <dgm:t>
        <a:bodyPr/>
        <a:lstStyle/>
        <a:p>
          <a:endParaRPr lang="en-US">
            <a:latin typeface="Cambria" panose="02040503050406030204" pitchFamily="18" charset="0"/>
            <a:ea typeface="Cambria" panose="02040503050406030204" pitchFamily="18" charset="0"/>
          </a:endParaRPr>
        </a:p>
      </dgm:t>
    </dgm:pt>
    <dgm:pt modelId="{AE44070E-15CD-4F73-856F-9E0DE6EB2A3D}" type="sibTrans" cxnId="{3216B424-18FF-4172-A6D5-610B06C55818}">
      <dgm:prSet/>
      <dgm:spPr/>
      <dgm:t>
        <a:bodyPr/>
        <a:lstStyle/>
        <a:p>
          <a:endParaRPr lang="en-US">
            <a:latin typeface="Cambria" panose="02040503050406030204" pitchFamily="18" charset="0"/>
            <a:ea typeface="Cambria" panose="02040503050406030204" pitchFamily="18" charset="0"/>
          </a:endParaRPr>
        </a:p>
      </dgm:t>
    </dgm:pt>
    <dgm:pt modelId="{5C0846B2-44F3-4F2B-AF60-FDCBA713D0B8}" type="pres">
      <dgm:prSet presAssocID="{AF2A6343-63E5-4BC0-A17C-52C24C59F8D9}" presName="diagram" presStyleCnt="0">
        <dgm:presLayoutVars>
          <dgm:dir/>
          <dgm:resizeHandles val="exact"/>
        </dgm:presLayoutVars>
      </dgm:prSet>
      <dgm:spPr/>
      <dgm:t>
        <a:bodyPr/>
        <a:lstStyle/>
        <a:p>
          <a:endParaRPr lang="en-US"/>
        </a:p>
      </dgm:t>
    </dgm:pt>
    <dgm:pt modelId="{895032FA-E45E-4C80-899A-A9930DB8E3C6}" type="pres">
      <dgm:prSet presAssocID="{67F0B8D3-1971-4092-93FC-E5B4ACF1A668}" presName="node" presStyleLbl="node1" presStyleIdx="0" presStyleCnt="3">
        <dgm:presLayoutVars>
          <dgm:bulletEnabled val="1"/>
        </dgm:presLayoutVars>
      </dgm:prSet>
      <dgm:spPr/>
      <dgm:t>
        <a:bodyPr/>
        <a:lstStyle/>
        <a:p>
          <a:endParaRPr lang="en-US"/>
        </a:p>
      </dgm:t>
    </dgm:pt>
    <dgm:pt modelId="{6491D341-EED1-4235-9BF3-2956C87B41B8}" type="pres">
      <dgm:prSet presAssocID="{2B6E30A1-44DE-4490-9A3B-6D891E3DA2B0}" presName="sibTrans" presStyleCnt="0"/>
      <dgm:spPr/>
    </dgm:pt>
    <dgm:pt modelId="{473C1832-61F3-4655-AB73-F2C25D4C53F7}" type="pres">
      <dgm:prSet presAssocID="{CE79C725-2A94-47DD-BC95-6E7A99CD55DA}" presName="node" presStyleLbl="node1" presStyleIdx="1" presStyleCnt="3">
        <dgm:presLayoutVars>
          <dgm:bulletEnabled val="1"/>
        </dgm:presLayoutVars>
      </dgm:prSet>
      <dgm:spPr/>
      <dgm:t>
        <a:bodyPr/>
        <a:lstStyle/>
        <a:p>
          <a:endParaRPr lang="en-US"/>
        </a:p>
      </dgm:t>
    </dgm:pt>
    <dgm:pt modelId="{A5AE26D1-3ADA-4DDF-A972-252D6BA5988A}" type="pres">
      <dgm:prSet presAssocID="{71A80915-AA44-460C-B14E-B247DA8FC56F}" presName="sibTrans" presStyleCnt="0"/>
      <dgm:spPr/>
    </dgm:pt>
    <dgm:pt modelId="{7584A38F-0021-4934-B11C-B225DD752E00}" type="pres">
      <dgm:prSet presAssocID="{02803131-AB48-415A-94E6-06E080590BBA}" presName="node" presStyleLbl="node1" presStyleIdx="2" presStyleCnt="3">
        <dgm:presLayoutVars>
          <dgm:bulletEnabled val="1"/>
        </dgm:presLayoutVars>
      </dgm:prSet>
      <dgm:spPr/>
      <dgm:t>
        <a:bodyPr/>
        <a:lstStyle/>
        <a:p>
          <a:endParaRPr lang="en-US"/>
        </a:p>
      </dgm:t>
    </dgm:pt>
  </dgm:ptLst>
  <dgm:cxnLst>
    <dgm:cxn modelId="{C792D1C9-53A4-4DAA-8F28-9EEBEF76715F}" srcId="{AF2A6343-63E5-4BC0-A17C-52C24C59F8D9}" destId="{CE79C725-2A94-47DD-BC95-6E7A99CD55DA}" srcOrd="1" destOrd="0" parTransId="{5B42ADA4-CDA9-4870-BBD4-2E6D68F479FA}" sibTransId="{71A80915-AA44-460C-B14E-B247DA8FC56F}"/>
    <dgm:cxn modelId="{27FE2754-C7E9-4FC5-9672-AE1D90A84A8F}" type="presOf" srcId="{67F0B8D3-1971-4092-93FC-E5B4ACF1A668}" destId="{895032FA-E45E-4C80-899A-A9930DB8E3C6}" srcOrd="0" destOrd="0" presId="urn:microsoft.com/office/officeart/2005/8/layout/default"/>
    <dgm:cxn modelId="{9C87D126-0501-4E21-88EA-E4CE1BDC9112}" type="presOf" srcId="{CE79C725-2A94-47DD-BC95-6E7A99CD55DA}" destId="{473C1832-61F3-4655-AB73-F2C25D4C53F7}" srcOrd="0" destOrd="0" presId="urn:microsoft.com/office/officeart/2005/8/layout/default"/>
    <dgm:cxn modelId="{4FEB3FD3-9FD4-4D64-925F-AF15DE6388B7}" type="presOf" srcId="{02803131-AB48-415A-94E6-06E080590BBA}" destId="{7584A38F-0021-4934-B11C-B225DD752E00}" srcOrd="0" destOrd="0" presId="urn:microsoft.com/office/officeart/2005/8/layout/default"/>
    <dgm:cxn modelId="{3216B424-18FF-4172-A6D5-610B06C55818}" srcId="{AF2A6343-63E5-4BC0-A17C-52C24C59F8D9}" destId="{02803131-AB48-415A-94E6-06E080590BBA}" srcOrd="2" destOrd="0" parTransId="{C68D5551-5E1B-416D-A154-BB6D473A3F73}" sibTransId="{AE44070E-15CD-4F73-856F-9E0DE6EB2A3D}"/>
    <dgm:cxn modelId="{92290944-688B-4512-B89D-EBC028BAD444}" srcId="{AF2A6343-63E5-4BC0-A17C-52C24C59F8D9}" destId="{67F0B8D3-1971-4092-93FC-E5B4ACF1A668}" srcOrd="0" destOrd="0" parTransId="{BEC91EF3-ECF4-45AC-90AA-A453CFAEE83F}" sibTransId="{2B6E30A1-44DE-4490-9A3B-6D891E3DA2B0}"/>
    <dgm:cxn modelId="{D0C9A0C5-3F09-4DFB-922D-70408DC9E31F}" type="presOf" srcId="{AF2A6343-63E5-4BC0-A17C-52C24C59F8D9}" destId="{5C0846B2-44F3-4F2B-AF60-FDCBA713D0B8}" srcOrd="0" destOrd="0" presId="urn:microsoft.com/office/officeart/2005/8/layout/default"/>
    <dgm:cxn modelId="{A723F282-3385-4A48-B818-516F044A6B76}" type="presParOf" srcId="{5C0846B2-44F3-4F2B-AF60-FDCBA713D0B8}" destId="{895032FA-E45E-4C80-899A-A9930DB8E3C6}" srcOrd="0" destOrd="0" presId="urn:microsoft.com/office/officeart/2005/8/layout/default"/>
    <dgm:cxn modelId="{BEACE30E-73D3-45BE-91B4-F2123BC04AE4}" type="presParOf" srcId="{5C0846B2-44F3-4F2B-AF60-FDCBA713D0B8}" destId="{6491D341-EED1-4235-9BF3-2956C87B41B8}" srcOrd="1" destOrd="0" presId="urn:microsoft.com/office/officeart/2005/8/layout/default"/>
    <dgm:cxn modelId="{955E50B9-ED9E-42AF-B11A-BF0C6A64F858}" type="presParOf" srcId="{5C0846B2-44F3-4F2B-AF60-FDCBA713D0B8}" destId="{473C1832-61F3-4655-AB73-F2C25D4C53F7}" srcOrd="2" destOrd="0" presId="urn:microsoft.com/office/officeart/2005/8/layout/default"/>
    <dgm:cxn modelId="{0614A625-2861-43A4-82C1-FF675258CCC1}" type="presParOf" srcId="{5C0846B2-44F3-4F2B-AF60-FDCBA713D0B8}" destId="{A5AE26D1-3ADA-4DDF-A972-252D6BA5988A}" srcOrd="3" destOrd="0" presId="urn:microsoft.com/office/officeart/2005/8/layout/default"/>
    <dgm:cxn modelId="{C6DBD81D-CD22-405C-A0AA-6D453AE4352F}" type="presParOf" srcId="{5C0846B2-44F3-4F2B-AF60-FDCBA713D0B8}" destId="{7584A38F-0021-4934-B11C-B225DD752E00}" srcOrd="4" destOrd="0" presId="urn:microsoft.com/office/officeart/2005/8/layout/default"/>
  </dgm:cxnLst>
  <dgm:bg>
    <a:solidFill>
      <a:schemeClr val="accent6">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0ED4003-CAC1-4CED-A6B7-A91D2456451B}" type="doc">
      <dgm:prSet loTypeId="urn:microsoft.com/office/officeart/2005/8/layout/default" loCatId="list" qsTypeId="urn:microsoft.com/office/officeart/2005/8/quickstyle/simple1" qsCatId="simple" csTypeId="urn:microsoft.com/office/officeart/2005/8/colors/accent6_1" csCatId="accent6" phldr="1"/>
      <dgm:spPr/>
      <dgm:t>
        <a:bodyPr/>
        <a:lstStyle/>
        <a:p>
          <a:endParaRPr lang="en-IN"/>
        </a:p>
      </dgm:t>
    </dgm:pt>
    <dgm:pt modelId="{837E478A-F6A4-4159-8C4A-26A27498EB79}">
      <dgm:prSet custT="1"/>
      <dgm:spPr>
        <a:solidFill>
          <a:schemeClr val="accent6">
            <a:lumMod val="60000"/>
            <a:lumOff val="40000"/>
          </a:schemeClr>
        </a:solidFill>
      </dgm:spPr>
      <dgm:t>
        <a:bodyPr/>
        <a:lstStyle/>
        <a:p>
          <a:r>
            <a:rPr lang="en-US" sz="2400">
              <a:latin typeface="Cambria" panose="02040503050406030204" pitchFamily="18" charset="0"/>
              <a:ea typeface="Cambria" panose="02040503050406030204" pitchFamily="18" charset="0"/>
            </a:rPr>
            <a:t>Contacts</a:t>
          </a:r>
          <a:endParaRPr lang="en-IN" sz="2400">
            <a:latin typeface="Cambria" panose="02040503050406030204" pitchFamily="18" charset="0"/>
            <a:ea typeface="Cambria" panose="02040503050406030204" pitchFamily="18" charset="0"/>
          </a:endParaRPr>
        </a:p>
      </dgm:t>
    </dgm:pt>
    <dgm:pt modelId="{E3E91E68-EDF0-44E5-A29F-928ADB2E2064}" type="parTrans" cxnId="{C6A05389-D51C-45DE-A49D-452DB1E38139}">
      <dgm:prSet/>
      <dgm:spPr/>
      <dgm:t>
        <a:bodyPr/>
        <a:lstStyle/>
        <a:p>
          <a:endParaRPr lang="en-IN" sz="1800">
            <a:latin typeface="Cambria" panose="02040503050406030204" pitchFamily="18" charset="0"/>
            <a:ea typeface="Cambria" panose="02040503050406030204" pitchFamily="18" charset="0"/>
          </a:endParaRPr>
        </a:p>
      </dgm:t>
    </dgm:pt>
    <dgm:pt modelId="{0E539701-DEDF-4A79-858E-1C6BCCB5B59F}" type="sibTrans" cxnId="{C6A05389-D51C-45DE-A49D-452DB1E38139}">
      <dgm:prSet/>
      <dgm:spPr/>
      <dgm:t>
        <a:bodyPr/>
        <a:lstStyle/>
        <a:p>
          <a:endParaRPr lang="en-IN" sz="1800">
            <a:latin typeface="Cambria" panose="02040503050406030204" pitchFamily="18" charset="0"/>
            <a:ea typeface="Cambria" panose="02040503050406030204" pitchFamily="18" charset="0"/>
          </a:endParaRPr>
        </a:p>
      </dgm:t>
    </dgm:pt>
    <dgm:pt modelId="{CACDBE70-9C56-4DCC-8547-CE46387B60DF}">
      <dgm:prSet custT="1"/>
      <dgm:spPr>
        <a:solidFill>
          <a:schemeClr val="accent6">
            <a:lumMod val="60000"/>
            <a:lumOff val="40000"/>
          </a:schemeClr>
        </a:solidFill>
      </dgm:spPr>
      <dgm:t>
        <a:bodyPr/>
        <a:lstStyle/>
        <a:p>
          <a:r>
            <a:rPr lang="en-US" sz="2400">
              <a:latin typeface="Cambria" panose="02040503050406030204" pitchFamily="18" charset="0"/>
              <a:ea typeface="Cambria" panose="02040503050406030204" pitchFamily="18" charset="0"/>
            </a:rPr>
            <a:t>Customers</a:t>
          </a:r>
          <a:endParaRPr lang="en-IN" sz="2400">
            <a:latin typeface="Cambria" panose="02040503050406030204" pitchFamily="18" charset="0"/>
            <a:ea typeface="Cambria" panose="02040503050406030204" pitchFamily="18" charset="0"/>
          </a:endParaRPr>
        </a:p>
      </dgm:t>
    </dgm:pt>
    <dgm:pt modelId="{20CFA025-2754-4764-8815-36DEA4E730A6}" type="parTrans" cxnId="{66286012-579C-48B5-BD1E-6A0B79629F1A}">
      <dgm:prSet/>
      <dgm:spPr/>
      <dgm:t>
        <a:bodyPr/>
        <a:lstStyle/>
        <a:p>
          <a:endParaRPr lang="en-IN" sz="1800">
            <a:latin typeface="Cambria" panose="02040503050406030204" pitchFamily="18" charset="0"/>
            <a:ea typeface="Cambria" panose="02040503050406030204" pitchFamily="18" charset="0"/>
          </a:endParaRPr>
        </a:p>
      </dgm:t>
    </dgm:pt>
    <dgm:pt modelId="{3EC0781D-1996-4FAD-B03A-537F81B311D7}" type="sibTrans" cxnId="{66286012-579C-48B5-BD1E-6A0B79629F1A}">
      <dgm:prSet/>
      <dgm:spPr/>
      <dgm:t>
        <a:bodyPr/>
        <a:lstStyle/>
        <a:p>
          <a:endParaRPr lang="en-IN" sz="1800">
            <a:latin typeface="Cambria" panose="02040503050406030204" pitchFamily="18" charset="0"/>
            <a:ea typeface="Cambria" panose="02040503050406030204" pitchFamily="18" charset="0"/>
          </a:endParaRPr>
        </a:p>
      </dgm:t>
    </dgm:pt>
    <dgm:pt modelId="{74428E7C-CAF5-427D-B230-CD3D503D0446}">
      <dgm:prSet custT="1"/>
      <dgm:spPr>
        <a:solidFill>
          <a:schemeClr val="accent6">
            <a:lumMod val="60000"/>
            <a:lumOff val="40000"/>
          </a:schemeClr>
        </a:solidFill>
      </dgm:spPr>
      <dgm:t>
        <a:bodyPr/>
        <a:lstStyle/>
        <a:p>
          <a:r>
            <a:rPr lang="en-US" sz="2400">
              <a:latin typeface="Cambria" panose="02040503050406030204" pitchFamily="18" charset="0"/>
              <a:ea typeface="Cambria" panose="02040503050406030204" pitchFamily="18" charset="0"/>
            </a:rPr>
            <a:t>Departments  </a:t>
          </a:r>
          <a:endParaRPr lang="en-IN" sz="2400">
            <a:latin typeface="Cambria" panose="02040503050406030204" pitchFamily="18" charset="0"/>
            <a:ea typeface="Cambria" panose="02040503050406030204" pitchFamily="18" charset="0"/>
          </a:endParaRPr>
        </a:p>
      </dgm:t>
    </dgm:pt>
    <dgm:pt modelId="{46E06605-3DAB-449F-81AD-B049C53A4DEF}" type="parTrans" cxnId="{503BDF87-32C5-44E9-88B8-DF0E6C27DE75}">
      <dgm:prSet/>
      <dgm:spPr/>
      <dgm:t>
        <a:bodyPr/>
        <a:lstStyle/>
        <a:p>
          <a:endParaRPr lang="en-IN" sz="1800">
            <a:latin typeface="Cambria" panose="02040503050406030204" pitchFamily="18" charset="0"/>
            <a:ea typeface="Cambria" panose="02040503050406030204" pitchFamily="18" charset="0"/>
          </a:endParaRPr>
        </a:p>
      </dgm:t>
    </dgm:pt>
    <dgm:pt modelId="{B85E3ABC-6FA4-48C4-AE98-261BD00B4483}" type="sibTrans" cxnId="{503BDF87-32C5-44E9-88B8-DF0E6C27DE75}">
      <dgm:prSet/>
      <dgm:spPr/>
      <dgm:t>
        <a:bodyPr/>
        <a:lstStyle/>
        <a:p>
          <a:endParaRPr lang="en-IN" sz="1800">
            <a:latin typeface="Cambria" panose="02040503050406030204" pitchFamily="18" charset="0"/>
            <a:ea typeface="Cambria" panose="02040503050406030204" pitchFamily="18" charset="0"/>
          </a:endParaRPr>
        </a:p>
      </dgm:t>
    </dgm:pt>
    <dgm:pt modelId="{060976FF-B419-4DA4-A7CD-B0D1B4F4B2E8}">
      <dgm:prSet custT="1"/>
      <dgm:spPr>
        <a:solidFill>
          <a:schemeClr val="accent6">
            <a:lumMod val="60000"/>
            <a:lumOff val="40000"/>
          </a:schemeClr>
        </a:solidFill>
      </dgm:spPr>
      <dgm:t>
        <a:bodyPr/>
        <a:lstStyle/>
        <a:p>
          <a:r>
            <a:rPr lang="en-US" sz="2400">
              <a:latin typeface="Cambria" panose="02040503050406030204" pitchFamily="18" charset="0"/>
              <a:ea typeface="Cambria" panose="02040503050406030204" pitchFamily="18" charset="0"/>
            </a:rPr>
            <a:t>FinancialCodes </a:t>
          </a:r>
          <a:endParaRPr lang="en-IN" sz="2400">
            <a:latin typeface="Cambria" panose="02040503050406030204" pitchFamily="18" charset="0"/>
            <a:ea typeface="Cambria" panose="02040503050406030204" pitchFamily="18" charset="0"/>
          </a:endParaRPr>
        </a:p>
      </dgm:t>
    </dgm:pt>
    <dgm:pt modelId="{D14BD96B-30F0-4052-9F99-44A395FEEC49}" type="parTrans" cxnId="{21F8F1B9-0127-48E4-943B-45FE50F06F96}">
      <dgm:prSet/>
      <dgm:spPr/>
      <dgm:t>
        <a:bodyPr/>
        <a:lstStyle/>
        <a:p>
          <a:endParaRPr lang="en-IN" sz="1800">
            <a:latin typeface="Cambria" panose="02040503050406030204" pitchFamily="18" charset="0"/>
            <a:ea typeface="Cambria" panose="02040503050406030204" pitchFamily="18" charset="0"/>
          </a:endParaRPr>
        </a:p>
      </dgm:t>
    </dgm:pt>
    <dgm:pt modelId="{B218A677-B4D7-4C68-B701-3CBD9C97DDC0}" type="sibTrans" cxnId="{21F8F1B9-0127-48E4-943B-45FE50F06F96}">
      <dgm:prSet/>
      <dgm:spPr/>
      <dgm:t>
        <a:bodyPr/>
        <a:lstStyle/>
        <a:p>
          <a:endParaRPr lang="en-IN" sz="1800">
            <a:latin typeface="Cambria" panose="02040503050406030204" pitchFamily="18" charset="0"/>
            <a:ea typeface="Cambria" panose="02040503050406030204" pitchFamily="18" charset="0"/>
          </a:endParaRPr>
        </a:p>
      </dgm:t>
    </dgm:pt>
    <dgm:pt modelId="{642C163B-A0C5-44B2-99F4-6A6BDC4B134C}">
      <dgm:prSet custT="1"/>
      <dgm:spPr>
        <a:solidFill>
          <a:schemeClr val="accent6">
            <a:lumMod val="60000"/>
            <a:lumOff val="40000"/>
          </a:schemeClr>
        </a:solidFill>
      </dgm:spPr>
      <dgm:t>
        <a:bodyPr/>
        <a:lstStyle/>
        <a:p>
          <a:r>
            <a:rPr lang="en-US" sz="2400">
              <a:latin typeface="Cambria" panose="02040503050406030204" pitchFamily="18" charset="0"/>
              <a:ea typeface="Cambria" panose="02040503050406030204" pitchFamily="18" charset="0"/>
            </a:rPr>
            <a:t>FinancialData </a:t>
          </a:r>
          <a:endParaRPr lang="en-IN" sz="2400">
            <a:latin typeface="Cambria" panose="02040503050406030204" pitchFamily="18" charset="0"/>
            <a:ea typeface="Cambria" panose="02040503050406030204" pitchFamily="18" charset="0"/>
          </a:endParaRPr>
        </a:p>
      </dgm:t>
    </dgm:pt>
    <dgm:pt modelId="{070A4751-F5B8-4695-A55A-144AA43B3513}" type="parTrans" cxnId="{83363500-FC7B-44CC-816E-02CD4A5D920E}">
      <dgm:prSet/>
      <dgm:spPr/>
      <dgm:t>
        <a:bodyPr/>
        <a:lstStyle/>
        <a:p>
          <a:endParaRPr lang="en-IN" sz="1800">
            <a:latin typeface="Cambria" panose="02040503050406030204" pitchFamily="18" charset="0"/>
            <a:ea typeface="Cambria" panose="02040503050406030204" pitchFamily="18" charset="0"/>
          </a:endParaRPr>
        </a:p>
      </dgm:t>
    </dgm:pt>
    <dgm:pt modelId="{18F568C8-CB77-4FF5-AD18-7C0EF1B0935B}" type="sibTrans" cxnId="{83363500-FC7B-44CC-816E-02CD4A5D920E}">
      <dgm:prSet/>
      <dgm:spPr/>
      <dgm:t>
        <a:bodyPr/>
        <a:lstStyle/>
        <a:p>
          <a:endParaRPr lang="en-IN" sz="1800">
            <a:latin typeface="Cambria" panose="02040503050406030204" pitchFamily="18" charset="0"/>
            <a:ea typeface="Cambria" panose="02040503050406030204" pitchFamily="18" charset="0"/>
          </a:endParaRPr>
        </a:p>
      </dgm:t>
    </dgm:pt>
    <dgm:pt modelId="{AB0B4B88-9783-4148-A32E-334D8F9E6991}">
      <dgm:prSet custT="1"/>
      <dgm:spPr>
        <a:solidFill>
          <a:schemeClr val="accent6">
            <a:lumMod val="60000"/>
            <a:lumOff val="40000"/>
          </a:schemeClr>
        </a:solidFill>
      </dgm:spPr>
      <dgm:t>
        <a:bodyPr/>
        <a:lstStyle/>
        <a:p>
          <a:r>
            <a:rPr lang="en-US" sz="2400">
              <a:latin typeface="Cambria" panose="02040503050406030204" pitchFamily="18" charset="0"/>
              <a:ea typeface="Cambria" panose="02040503050406030204" pitchFamily="18" charset="0"/>
            </a:rPr>
            <a:t>Products </a:t>
          </a:r>
          <a:endParaRPr lang="en-IN" sz="2400">
            <a:latin typeface="Cambria" panose="02040503050406030204" pitchFamily="18" charset="0"/>
            <a:ea typeface="Cambria" panose="02040503050406030204" pitchFamily="18" charset="0"/>
          </a:endParaRPr>
        </a:p>
      </dgm:t>
    </dgm:pt>
    <dgm:pt modelId="{633DAEED-B934-4E43-B39E-551F421D61DD}" type="parTrans" cxnId="{C763A732-E0B6-46E7-92B1-1D978EA4561E}">
      <dgm:prSet/>
      <dgm:spPr/>
      <dgm:t>
        <a:bodyPr/>
        <a:lstStyle/>
        <a:p>
          <a:endParaRPr lang="en-IN" sz="1800">
            <a:latin typeface="Cambria" panose="02040503050406030204" pitchFamily="18" charset="0"/>
            <a:ea typeface="Cambria" panose="02040503050406030204" pitchFamily="18" charset="0"/>
          </a:endParaRPr>
        </a:p>
      </dgm:t>
    </dgm:pt>
    <dgm:pt modelId="{FB7635EF-1508-4AF1-902E-D7F6699BC98E}" type="sibTrans" cxnId="{C763A732-E0B6-46E7-92B1-1D978EA4561E}">
      <dgm:prSet/>
      <dgm:spPr/>
      <dgm:t>
        <a:bodyPr/>
        <a:lstStyle/>
        <a:p>
          <a:endParaRPr lang="en-IN" sz="1800">
            <a:latin typeface="Cambria" panose="02040503050406030204" pitchFamily="18" charset="0"/>
            <a:ea typeface="Cambria" panose="02040503050406030204" pitchFamily="18" charset="0"/>
          </a:endParaRPr>
        </a:p>
      </dgm:t>
    </dgm:pt>
    <dgm:pt modelId="{CE2FB215-5D03-41F3-8A79-CA1D599885CD}">
      <dgm:prSet custT="1"/>
      <dgm:spPr>
        <a:solidFill>
          <a:schemeClr val="accent6">
            <a:lumMod val="60000"/>
            <a:lumOff val="40000"/>
          </a:schemeClr>
        </a:solidFill>
      </dgm:spPr>
      <dgm:t>
        <a:bodyPr/>
        <a:lstStyle/>
        <a:p>
          <a:r>
            <a:rPr lang="en-US" sz="2400">
              <a:latin typeface="Cambria" panose="02040503050406030204" pitchFamily="18" charset="0"/>
              <a:ea typeface="Cambria" panose="02040503050406030204" pitchFamily="18" charset="0"/>
            </a:rPr>
            <a:t>SalesOrderItems </a:t>
          </a:r>
          <a:endParaRPr lang="en-IN" sz="2400">
            <a:latin typeface="Cambria" panose="02040503050406030204" pitchFamily="18" charset="0"/>
            <a:ea typeface="Cambria" panose="02040503050406030204" pitchFamily="18" charset="0"/>
          </a:endParaRPr>
        </a:p>
      </dgm:t>
    </dgm:pt>
    <dgm:pt modelId="{48E5596A-6183-4F47-BD0E-E576B65D2382}" type="parTrans" cxnId="{14A91B09-F04F-46B8-B4DC-C8657AF5CE46}">
      <dgm:prSet/>
      <dgm:spPr/>
      <dgm:t>
        <a:bodyPr/>
        <a:lstStyle/>
        <a:p>
          <a:endParaRPr lang="en-IN" sz="1800">
            <a:latin typeface="Cambria" panose="02040503050406030204" pitchFamily="18" charset="0"/>
            <a:ea typeface="Cambria" panose="02040503050406030204" pitchFamily="18" charset="0"/>
          </a:endParaRPr>
        </a:p>
      </dgm:t>
    </dgm:pt>
    <dgm:pt modelId="{0197594A-198B-495C-968D-7E723623D7D5}" type="sibTrans" cxnId="{14A91B09-F04F-46B8-B4DC-C8657AF5CE46}">
      <dgm:prSet/>
      <dgm:spPr/>
      <dgm:t>
        <a:bodyPr/>
        <a:lstStyle/>
        <a:p>
          <a:endParaRPr lang="en-IN" sz="1800">
            <a:latin typeface="Cambria" panose="02040503050406030204" pitchFamily="18" charset="0"/>
            <a:ea typeface="Cambria" panose="02040503050406030204" pitchFamily="18" charset="0"/>
          </a:endParaRPr>
        </a:p>
      </dgm:t>
    </dgm:pt>
    <dgm:pt modelId="{04518FF6-7A59-4F17-99B6-143059AFAA9E}">
      <dgm:prSet custT="1"/>
      <dgm:spPr>
        <a:solidFill>
          <a:schemeClr val="accent6">
            <a:lumMod val="60000"/>
            <a:lumOff val="40000"/>
          </a:schemeClr>
        </a:solidFill>
      </dgm:spPr>
      <dgm:t>
        <a:bodyPr/>
        <a:lstStyle/>
        <a:p>
          <a:r>
            <a:rPr lang="en-US" sz="2400">
              <a:latin typeface="Cambria" panose="02040503050406030204" pitchFamily="18" charset="0"/>
              <a:ea typeface="Cambria" panose="02040503050406030204" pitchFamily="18" charset="0"/>
            </a:rPr>
            <a:t>SalesOrders</a:t>
          </a:r>
          <a:endParaRPr lang="en-IN" sz="2400">
            <a:latin typeface="Cambria" panose="02040503050406030204" pitchFamily="18" charset="0"/>
            <a:ea typeface="Cambria" panose="02040503050406030204" pitchFamily="18" charset="0"/>
          </a:endParaRPr>
        </a:p>
      </dgm:t>
    </dgm:pt>
    <dgm:pt modelId="{AFBB0CCD-8356-4EC4-9182-95C03EFAF160}" type="parTrans" cxnId="{DF48BA5C-5A1E-4614-8179-975294F304EA}">
      <dgm:prSet/>
      <dgm:spPr/>
      <dgm:t>
        <a:bodyPr/>
        <a:lstStyle/>
        <a:p>
          <a:endParaRPr lang="en-IN" sz="1800">
            <a:latin typeface="Cambria" panose="02040503050406030204" pitchFamily="18" charset="0"/>
            <a:ea typeface="Cambria" panose="02040503050406030204" pitchFamily="18" charset="0"/>
          </a:endParaRPr>
        </a:p>
      </dgm:t>
    </dgm:pt>
    <dgm:pt modelId="{1F717D27-2A3E-43B6-ACDF-2E63BD2BB0B9}" type="sibTrans" cxnId="{DF48BA5C-5A1E-4614-8179-975294F304EA}">
      <dgm:prSet/>
      <dgm:spPr/>
      <dgm:t>
        <a:bodyPr/>
        <a:lstStyle/>
        <a:p>
          <a:endParaRPr lang="en-IN" sz="1800">
            <a:latin typeface="Cambria" panose="02040503050406030204" pitchFamily="18" charset="0"/>
            <a:ea typeface="Cambria" panose="02040503050406030204" pitchFamily="18" charset="0"/>
          </a:endParaRPr>
        </a:p>
      </dgm:t>
    </dgm:pt>
    <dgm:pt modelId="{A6A3332F-78E6-45E0-82CB-AECB82CF0203}">
      <dgm:prSet custT="1"/>
      <dgm:spPr>
        <a:solidFill>
          <a:schemeClr val="accent6">
            <a:lumMod val="60000"/>
            <a:lumOff val="40000"/>
          </a:schemeClr>
        </a:solidFill>
      </dgm:spPr>
      <dgm:t>
        <a:bodyPr/>
        <a:lstStyle/>
        <a:p>
          <a:r>
            <a:rPr lang="en-US" sz="2400">
              <a:latin typeface="Cambria" panose="02040503050406030204" pitchFamily="18" charset="0"/>
              <a:ea typeface="Cambria" panose="02040503050406030204" pitchFamily="18" charset="0"/>
            </a:rPr>
            <a:t>Employees</a:t>
          </a:r>
          <a:endParaRPr lang="en-IN" sz="2400">
            <a:latin typeface="Cambria" panose="02040503050406030204" pitchFamily="18" charset="0"/>
            <a:ea typeface="Cambria" panose="02040503050406030204" pitchFamily="18" charset="0"/>
          </a:endParaRPr>
        </a:p>
      </dgm:t>
    </dgm:pt>
    <dgm:pt modelId="{B79D9394-23D1-4F55-87C4-D53EDE10B24C}" type="parTrans" cxnId="{8F83923B-AA6A-4052-A682-C61BA980660B}">
      <dgm:prSet/>
      <dgm:spPr/>
      <dgm:t>
        <a:bodyPr/>
        <a:lstStyle/>
        <a:p>
          <a:endParaRPr lang="en-IN" sz="1800">
            <a:latin typeface="Cambria" panose="02040503050406030204" pitchFamily="18" charset="0"/>
            <a:ea typeface="Cambria" panose="02040503050406030204" pitchFamily="18" charset="0"/>
          </a:endParaRPr>
        </a:p>
      </dgm:t>
    </dgm:pt>
    <dgm:pt modelId="{59275CCA-90B8-44B9-A049-AF0168C6174E}" type="sibTrans" cxnId="{8F83923B-AA6A-4052-A682-C61BA980660B}">
      <dgm:prSet/>
      <dgm:spPr/>
      <dgm:t>
        <a:bodyPr/>
        <a:lstStyle/>
        <a:p>
          <a:endParaRPr lang="en-IN" sz="1800">
            <a:latin typeface="Cambria" panose="02040503050406030204" pitchFamily="18" charset="0"/>
            <a:ea typeface="Cambria" panose="02040503050406030204" pitchFamily="18" charset="0"/>
          </a:endParaRPr>
        </a:p>
      </dgm:t>
    </dgm:pt>
    <dgm:pt modelId="{4F94636C-630F-45B8-BA53-CFCB4111FBEA}" type="pres">
      <dgm:prSet presAssocID="{A0ED4003-CAC1-4CED-A6B7-A91D2456451B}" presName="diagram" presStyleCnt="0">
        <dgm:presLayoutVars>
          <dgm:dir/>
          <dgm:resizeHandles val="exact"/>
        </dgm:presLayoutVars>
      </dgm:prSet>
      <dgm:spPr/>
      <dgm:t>
        <a:bodyPr/>
        <a:lstStyle/>
        <a:p>
          <a:endParaRPr lang="en-US"/>
        </a:p>
      </dgm:t>
    </dgm:pt>
    <dgm:pt modelId="{929EA1D5-7CB7-463F-8374-E7F2FA657AD0}" type="pres">
      <dgm:prSet presAssocID="{837E478A-F6A4-4159-8C4A-26A27498EB79}" presName="node" presStyleLbl="node1" presStyleIdx="0" presStyleCnt="9">
        <dgm:presLayoutVars>
          <dgm:bulletEnabled val="1"/>
        </dgm:presLayoutVars>
      </dgm:prSet>
      <dgm:spPr/>
      <dgm:t>
        <a:bodyPr/>
        <a:lstStyle/>
        <a:p>
          <a:endParaRPr lang="en-US"/>
        </a:p>
      </dgm:t>
    </dgm:pt>
    <dgm:pt modelId="{98AD42B9-9E30-471F-9704-184153E291C1}" type="pres">
      <dgm:prSet presAssocID="{0E539701-DEDF-4A79-858E-1C6BCCB5B59F}" presName="sibTrans" presStyleCnt="0"/>
      <dgm:spPr/>
    </dgm:pt>
    <dgm:pt modelId="{124E332D-0356-45B4-BC0F-0EE36226C168}" type="pres">
      <dgm:prSet presAssocID="{CACDBE70-9C56-4DCC-8547-CE46387B60DF}" presName="node" presStyleLbl="node1" presStyleIdx="1" presStyleCnt="9">
        <dgm:presLayoutVars>
          <dgm:bulletEnabled val="1"/>
        </dgm:presLayoutVars>
      </dgm:prSet>
      <dgm:spPr/>
      <dgm:t>
        <a:bodyPr/>
        <a:lstStyle/>
        <a:p>
          <a:endParaRPr lang="en-US"/>
        </a:p>
      </dgm:t>
    </dgm:pt>
    <dgm:pt modelId="{2B4FF284-2DE8-4769-B970-8FCA17805950}" type="pres">
      <dgm:prSet presAssocID="{3EC0781D-1996-4FAD-B03A-537F81B311D7}" presName="sibTrans" presStyleCnt="0"/>
      <dgm:spPr/>
    </dgm:pt>
    <dgm:pt modelId="{13F399BE-0C51-4703-B5CF-1B653EE58A10}" type="pres">
      <dgm:prSet presAssocID="{74428E7C-CAF5-427D-B230-CD3D503D0446}" presName="node" presStyleLbl="node1" presStyleIdx="2" presStyleCnt="9">
        <dgm:presLayoutVars>
          <dgm:bulletEnabled val="1"/>
        </dgm:presLayoutVars>
      </dgm:prSet>
      <dgm:spPr/>
      <dgm:t>
        <a:bodyPr/>
        <a:lstStyle/>
        <a:p>
          <a:endParaRPr lang="en-US"/>
        </a:p>
      </dgm:t>
    </dgm:pt>
    <dgm:pt modelId="{5C52C0AF-4DEE-4AC5-877F-5A4259F09C00}" type="pres">
      <dgm:prSet presAssocID="{B85E3ABC-6FA4-48C4-AE98-261BD00B4483}" presName="sibTrans" presStyleCnt="0"/>
      <dgm:spPr/>
    </dgm:pt>
    <dgm:pt modelId="{B2412B92-6BF2-4038-B8CF-7BA29319E903}" type="pres">
      <dgm:prSet presAssocID="{060976FF-B419-4DA4-A7CD-B0D1B4F4B2E8}" presName="node" presStyleLbl="node1" presStyleIdx="3" presStyleCnt="9">
        <dgm:presLayoutVars>
          <dgm:bulletEnabled val="1"/>
        </dgm:presLayoutVars>
      </dgm:prSet>
      <dgm:spPr/>
      <dgm:t>
        <a:bodyPr/>
        <a:lstStyle/>
        <a:p>
          <a:endParaRPr lang="en-US"/>
        </a:p>
      </dgm:t>
    </dgm:pt>
    <dgm:pt modelId="{B10025A5-2037-43DC-885B-0CA331C94504}" type="pres">
      <dgm:prSet presAssocID="{B218A677-B4D7-4C68-B701-3CBD9C97DDC0}" presName="sibTrans" presStyleCnt="0"/>
      <dgm:spPr/>
    </dgm:pt>
    <dgm:pt modelId="{B1D39B99-7237-4686-9437-7226D0A36AB3}" type="pres">
      <dgm:prSet presAssocID="{642C163B-A0C5-44B2-99F4-6A6BDC4B134C}" presName="node" presStyleLbl="node1" presStyleIdx="4" presStyleCnt="9">
        <dgm:presLayoutVars>
          <dgm:bulletEnabled val="1"/>
        </dgm:presLayoutVars>
      </dgm:prSet>
      <dgm:spPr/>
      <dgm:t>
        <a:bodyPr/>
        <a:lstStyle/>
        <a:p>
          <a:endParaRPr lang="en-US"/>
        </a:p>
      </dgm:t>
    </dgm:pt>
    <dgm:pt modelId="{B79E9E5A-C49D-4350-BE16-5FEC61C2F769}" type="pres">
      <dgm:prSet presAssocID="{18F568C8-CB77-4FF5-AD18-7C0EF1B0935B}" presName="sibTrans" presStyleCnt="0"/>
      <dgm:spPr/>
    </dgm:pt>
    <dgm:pt modelId="{00D104CB-0728-4358-96E6-A628ECA5F1B8}" type="pres">
      <dgm:prSet presAssocID="{AB0B4B88-9783-4148-A32E-334D8F9E6991}" presName="node" presStyleLbl="node1" presStyleIdx="5" presStyleCnt="9">
        <dgm:presLayoutVars>
          <dgm:bulletEnabled val="1"/>
        </dgm:presLayoutVars>
      </dgm:prSet>
      <dgm:spPr/>
      <dgm:t>
        <a:bodyPr/>
        <a:lstStyle/>
        <a:p>
          <a:endParaRPr lang="en-US"/>
        </a:p>
      </dgm:t>
    </dgm:pt>
    <dgm:pt modelId="{7077F708-DF14-4658-BF45-D4118A8ACA6F}" type="pres">
      <dgm:prSet presAssocID="{FB7635EF-1508-4AF1-902E-D7F6699BC98E}" presName="sibTrans" presStyleCnt="0"/>
      <dgm:spPr/>
    </dgm:pt>
    <dgm:pt modelId="{3DD95C56-55FD-4479-9A22-54DAF0E5D1B7}" type="pres">
      <dgm:prSet presAssocID="{CE2FB215-5D03-41F3-8A79-CA1D599885CD}" presName="node" presStyleLbl="node1" presStyleIdx="6" presStyleCnt="9">
        <dgm:presLayoutVars>
          <dgm:bulletEnabled val="1"/>
        </dgm:presLayoutVars>
      </dgm:prSet>
      <dgm:spPr/>
      <dgm:t>
        <a:bodyPr/>
        <a:lstStyle/>
        <a:p>
          <a:endParaRPr lang="en-US"/>
        </a:p>
      </dgm:t>
    </dgm:pt>
    <dgm:pt modelId="{45EA2C39-B9B7-425E-90D3-F4A37FF18BAC}" type="pres">
      <dgm:prSet presAssocID="{0197594A-198B-495C-968D-7E723623D7D5}" presName="sibTrans" presStyleCnt="0"/>
      <dgm:spPr/>
    </dgm:pt>
    <dgm:pt modelId="{7545A5C8-6807-459D-8B86-445E2BC604FA}" type="pres">
      <dgm:prSet presAssocID="{04518FF6-7A59-4F17-99B6-143059AFAA9E}" presName="node" presStyleLbl="node1" presStyleIdx="7" presStyleCnt="9">
        <dgm:presLayoutVars>
          <dgm:bulletEnabled val="1"/>
        </dgm:presLayoutVars>
      </dgm:prSet>
      <dgm:spPr/>
      <dgm:t>
        <a:bodyPr/>
        <a:lstStyle/>
        <a:p>
          <a:endParaRPr lang="en-US"/>
        </a:p>
      </dgm:t>
    </dgm:pt>
    <dgm:pt modelId="{8EA43F77-0681-436F-BA22-F3C37A59C94B}" type="pres">
      <dgm:prSet presAssocID="{1F717D27-2A3E-43B6-ACDF-2E63BD2BB0B9}" presName="sibTrans" presStyleCnt="0"/>
      <dgm:spPr/>
    </dgm:pt>
    <dgm:pt modelId="{2E2D598F-CC9D-45D4-95B8-314DD547D2CB}" type="pres">
      <dgm:prSet presAssocID="{A6A3332F-78E6-45E0-82CB-AECB82CF0203}" presName="node" presStyleLbl="node1" presStyleIdx="8" presStyleCnt="9">
        <dgm:presLayoutVars>
          <dgm:bulletEnabled val="1"/>
        </dgm:presLayoutVars>
      </dgm:prSet>
      <dgm:spPr/>
      <dgm:t>
        <a:bodyPr/>
        <a:lstStyle/>
        <a:p>
          <a:endParaRPr lang="en-US"/>
        </a:p>
      </dgm:t>
    </dgm:pt>
  </dgm:ptLst>
  <dgm:cxnLst>
    <dgm:cxn modelId="{21F8F1B9-0127-48E4-943B-45FE50F06F96}" srcId="{A0ED4003-CAC1-4CED-A6B7-A91D2456451B}" destId="{060976FF-B419-4DA4-A7CD-B0D1B4F4B2E8}" srcOrd="3" destOrd="0" parTransId="{D14BD96B-30F0-4052-9F99-44A395FEEC49}" sibTransId="{B218A677-B4D7-4C68-B701-3CBD9C97DDC0}"/>
    <dgm:cxn modelId="{8F83923B-AA6A-4052-A682-C61BA980660B}" srcId="{A0ED4003-CAC1-4CED-A6B7-A91D2456451B}" destId="{A6A3332F-78E6-45E0-82CB-AECB82CF0203}" srcOrd="8" destOrd="0" parTransId="{B79D9394-23D1-4F55-87C4-D53EDE10B24C}" sibTransId="{59275CCA-90B8-44B9-A049-AF0168C6174E}"/>
    <dgm:cxn modelId="{83363500-FC7B-44CC-816E-02CD4A5D920E}" srcId="{A0ED4003-CAC1-4CED-A6B7-A91D2456451B}" destId="{642C163B-A0C5-44B2-99F4-6A6BDC4B134C}" srcOrd="4" destOrd="0" parTransId="{070A4751-F5B8-4695-A55A-144AA43B3513}" sibTransId="{18F568C8-CB77-4FF5-AD18-7C0EF1B0935B}"/>
    <dgm:cxn modelId="{30C52A4D-1BBF-4DC9-A707-6D66223C3C17}" type="presOf" srcId="{CACDBE70-9C56-4DCC-8547-CE46387B60DF}" destId="{124E332D-0356-45B4-BC0F-0EE36226C168}" srcOrd="0" destOrd="0" presId="urn:microsoft.com/office/officeart/2005/8/layout/default"/>
    <dgm:cxn modelId="{BC0B8843-DA8A-4F46-A9CA-7E68946DA210}" type="presOf" srcId="{642C163B-A0C5-44B2-99F4-6A6BDC4B134C}" destId="{B1D39B99-7237-4686-9437-7226D0A36AB3}" srcOrd="0" destOrd="0" presId="urn:microsoft.com/office/officeart/2005/8/layout/default"/>
    <dgm:cxn modelId="{7DA4E2CF-A8F2-4919-AD5D-7FD53F18ECD4}" type="presOf" srcId="{CE2FB215-5D03-41F3-8A79-CA1D599885CD}" destId="{3DD95C56-55FD-4479-9A22-54DAF0E5D1B7}" srcOrd="0" destOrd="0" presId="urn:microsoft.com/office/officeart/2005/8/layout/default"/>
    <dgm:cxn modelId="{589D6D31-8396-4327-88D3-107409C7602C}" type="presOf" srcId="{A0ED4003-CAC1-4CED-A6B7-A91D2456451B}" destId="{4F94636C-630F-45B8-BA53-CFCB4111FBEA}" srcOrd="0" destOrd="0" presId="urn:microsoft.com/office/officeart/2005/8/layout/default"/>
    <dgm:cxn modelId="{503BDF87-32C5-44E9-88B8-DF0E6C27DE75}" srcId="{A0ED4003-CAC1-4CED-A6B7-A91D2456451B}" destId="{74428E7C-CAF5-427D-B230-CD3D503D0446}" srcOrd="2" destOrd="0" parTransId="{46E06605-3DAB-449F-81AD-B049C53A4DEF}" sibTransId="{B85E3ABC-6FA4-48C4-AE98-261BD00B4483}"/>
    <dgm:cxn modelId="{C6A05389-D51C-45DE-A49D-452DB1E38139}" srcId="{A0ED4003-CAC1-4CED-A6B7-A91D2456451B}" destId="{837E478A-F6A4-4159-8C4A-26A27498EB79}" srcOrd="0" destOrd="0" parTransId="{E3E91E68-EDF0-44E5-A29F-928ADB2E2064}" sibTransId="{0E539701-DEDF-4A79-858E-1C6BCCB5B59F}"/>
    <dgm:cxn modelId="{7C8C5A1B-2FDA-4189-BE35-CD49FBF0640B}" type="presOf" srcId="{A6A3332F-78E6-45E0-82CB-AECB82CF0203}" destId="{2E2D598F-CC9D-45D4-95B8-314DD547D2CB}" srcOrd="0" destOrd="0" presId="urn:microsoft.com/office/officeart/2005/8/layout/default"/>
    <dgm:cxn modelId="{67D4CA0B-86A8-4305-BB2C-2DA5257808D8}" type="presOf" srcId="{AB0B4B88-9783-4148-A32E-334D8F9E6991}" destId="{00D104CB-0728-4358-96E6-A628ECA5F1B8}" srcOrd="0" destOrd="0" presId="urn:microsoft.com/office/officeart/2005/8/layout/default"/>
    <dgm:cxn modelId="{45FE3B91-FA37-44AD-BB4A-57242FA58B27}" type="presOf" srcId="{837E478A-F6A4-4159-8C4A-26A27498EB79}" destId="{929EA1D5-7CB7-463F-8374-E7F2FA657AD0}" srcOrd="0" destOrd="0" presId="urn:microsoft.com/office/officeart/2005/8/layout/default"/>
    <dgm:cxn modelId="{24714B86-EA77-4C93-9968-438E4BC7A4AE}" type="presOf" srcId="{74428E7C-CAF5-427D-B230-CD3D503D0446}" destId="{13F399BE-0C51-4703-B5CF-1B653EE58A10}" srcOrd="0" destOrd="0" presId="urn:microsoft.com/office/officeart/2005/8/layout/default"/>
    <dgm:cxn modelId="{6A86755C-AE41-43ED-8D67-248A3BB8346B}" type="presOf" srcId="{04518FF6-7A59-4F17-99B6-143059AFAA9E}" destId="{7545A5C8-6807-459D-8B86-445E2BC604FA}" srcOrd="0" destOrd="0" presId="urn:microsoft.com/office/officeart/2005/8/layout/default"/>
    <dgm:cxn modelId="{C763A732-E0B6-46E7-92B1-1D978EA4561E}" srcId="{A0ED4003-CAC1-4CED-A6B7-A91D2456451B}" destId="{AB0B4B88-9783-4148-A32E-334D8F9E6991}" srcOrd="5" destOrd="0" parTransId="{633DAEED-B934-4E43-B39E-551F421D61DD}" sibTransId="{FB7635EF-1508-4AF1-902E-D7F6699BC98E}"/>
    <dgm:cxn modelId="{DF48BA5C-5A1E-4614-8179-975294F304EA}" srcId="{A0ED4003-CAC1-4CED-A6B7-A91D2456451B}" destId="{04518FF6-7A59-4F17-99B6-143059AFAA9E}" srcOrd="7" destOrd="0" parTransId="{AFBB0CCD-8356-4EC4-9182-95C03EFAF160}" sibTransId="{1F717D27-2A3E-43B6-ACDF-2E63BD2BB0B9}"/>
    <dgm:cxn modelId="{66286012-579C-48B5-BD1E-6A0B79629F1A}" srcId="{A0ED4003-CAC1-4CED-A6B7-A91D2456451B}" destId="{CACDBE70-9C56-4DCC-8547-CE46387B60DF}" srcOrd="1" destOrd="0" parTransId="{20CFA025-2754-4764-8815-36DEA4E730A6}" sibTransId="{3EC0781D-1996-4FAD-B03A-537F81B311D7}"/>
    <dgm:cxn modelId="{14A91B09-F04F-46B8-B4DC-C8657AF5CE46}" srcId="{A0ED4003-CAC1-4CED-A6B7-A91D2456451B}" destId="{CE2FB215-5D03-41F3-8A79-CA1D599885CD}" srcOrd="6" destOrd="0" parTransId="{48E5596A-6183-4F47-BD0E-E576B65D2382}" sibTransId="{0197594A-198B-495C-968D-7E723623D7D5}"/>
    <dgm:cxn modelId="{18959846-F7CC-46E7-AB37-E09422655BED}" type="presOf" srcId="{060976FF-B419-4DA4-A7CD-B0D1B4F4B2E8}" destId="{B2412B92-6BF2-4038-B8CF-7BA29319E903}" srcOrd="0" destOrd="0" presId="urn:microsoft.com/office/officeart/2005/8/layout/default"/>
    <dgm:cxn modelId="{C3F0FF47-991D-4641-92BE-4387BA40497D}" type="presParOf" srcId="{4F94636C-630F-45B8-BA53-CFCB4111FBEA}" destId="{929EA1D5-7CB7-463F-8374-E7F2FA657AD0}" srcOrd="0" destOrd="0" presId="urn:microsoft.com/office/officeart/2005/8/layout/default"/>
    <dgm:cxn modelId="{9E5796AB-A380-4B92-881F-20DABEE0242E}" type="presParOf" srcId="{4F94636C-630F-45B8-BA53-CFCB4111FBEA}" destId="{98AD42B9-9E30-471F-9704-184153E291C1}" srcOrd="1" destOrd="0" presId="urn:microsoft.com/office/officeart/2005/8/layout/default"/>
    <dgm:cxn modelId="{364FED54-A270-4720-A0B0-04D2E9FEAEC8}" type="presParOf" srcId="{4F94636C-630F-45B8-BA53-CFCB4111FBEA}" destId="{124E332D-0356-45B4-BC0F-0EE36226C168}" srcOrd="2" destOrd="0" presId="urn:microsoft.com/office/officeart/2005/8/layout/default"/>
    <dgm:cxn modelId="{27AB31F5-2D58-4343-B8E5-5E39145D16DB}" type="presParOf" srcId="{4F94636C-630F-45B8-BA53-CFCB4111FBEA}" destId="{2B4FF284-2DE8-4769-B970-8FCA17805950}" srcOrd="3" destOrd="0" presId="urn:microsoft.com/office/officeart/2005/8/layout/default"/>
    <dgm:cxn modelId="{93A12ACE-DC35-4E75-87D9-9E486192D7BA}" type="presParOf" srcId="{4F94636C-630F-45B8-BA53-CFCB4111FBEA}" destId="{13F399BE-0C51-4703-B5CF-1B653EE58A10}" srcOrd="4" destOrd="0" presId="urn:microsoft.com/office/officeart/2005/8/layout/default"/>
    <dgm:cxn modelId="{C0E46117-EECF-4273-827A-C41AC19D7A8E}" type="presParOf" srcId="{4F94636C-630F-45B8-BA53-CFCB4111FBEA}" destId="{5C52C0AF-4DEE-4AC5-877F-5A4259F09C00}" srcOrd="5" destOrd="0" presId="urn:microsoft.com/office/officeart/2005/8/layout/default"/>
    <dgm:cxn modelId="{D0B11CE4-04ED-4FC2-8EFF-7363E1426267}" type="presParOf" srcId="{4F94636C-630F-45B8-BA53-CFCB4111FBEA}" destId="{B2412B92-6BF2-4038-B8CF-7BA29319E903}" srcOrd="6" destOrd="0" presId="urn:microsoft.com/office/officeart/2005/8/layout/default"/>
    <dgm:cxn modelId="{91B67930-3142-4C61-BEAC-6C1460F3B7E0}" type="presParOf" srcId="{4F94636C-630F-45B8-BA53-CFCB4111FBEA}" destId="{B10025A5-2037-43DC-885B-0CA331C94504}" srcOrd="7" destOrd="0" presId="urn:microsoft.com/office/officeart/2005/8/layout/default"/>
    <dgm:cxn modelId="{9C6D265C-C884-437A-BCF2-6210E491416A}" type="presParOf" srcId="{4F94636C-630F-45B8-BA53-CFCB4111FBEA}" destId="{B1D39B99-7237-4686-9437-7226D0A36AB3}" srcOrd="8" destOrd="0" presId="urn:microsoft.com/office/officeart/2005/8/layout/default"/>
    <dgm:cxn modelId="{310D4238-0AA0-4C89-9A00-B724C6D798CA}" type="presParOf" srcId="{4F94636C-630F-45B8-BA53-CFCB4111FBEA}" destId="{B79E9E5A-C49D-4350-BE16-5FEC61C2F769}" srcOrd="9" destOrd="0" presId="urn:microsoft.com/office/officeart/2005/8/layout/default"/>
    <dgm:cxn modelId="{E9AB7255-3B81-4367-8E9B-C378757D27E5}" type="presParOf" srcId="{4F94636C-630F-45B8-BA53-CFCB4111FBEA}" destId="{00D104CB-0728-4358-96E6-A628ECA5F1B8}" srcOrd="10" destOrd="0" presId="urn:microsoft.com/office/officeart/2005/8/layout/default"/>
    <dgm:cxn modelId="{22009CFA-600E-47D4-86ED-18457A133176}" type="presParOf" srcId="{4F94636C-630F-45B8-BA53-CFCB4111FBEA}" destId="{7077F708-DF14-4658-BF45-D4118A8ACA6F}" srcOrd="11" destOrd="0" presId="urn:microsoft.com/office/officeart/2005/8/layout/default"/>
    <dgm:cxn modelId="{0E9692A6-1DEC-4D74-9CFF-198CE80973BF}" type="presParOf" srcId="{4F94636C-630F-45B8-BA53-CFCB4111FBEA}" destId="{3DD95C56-55FD-4479-9A22-54DAF0E5D1B7}" srcOrd="12" destOrd="0" presId="urn:microsoft.com/office/officeart/2005/8/layout/default"/>
    <dgm:cxn modelId="{8E4450C0-FCAA-4338-A5B4-1920669F9DE4}" type="presParOf" srcId="{4F94636C-630F-45B8-BA53-CFCB4111FBEA}" destId="{45EA2C39-B9B7-425E-90D3-F4A37FF18BAC}" srcOrd="13" destOrd="0" presId="urn:microsoft.com/office/officeart/2005/8/layout/default"/>
    <dgm:cxn modelId="{E6074000-D09D-4232-80E0-B3B6E6FCE27F}" type="presParOf" srcId="{4F94636C-630F-45B8-BA53-CFCB4111FBEA}" destId="{7545A5C8-6807-459D-8B86-445E2BC604FA}" srcOrd="14" destOrd="0" presId="urn:microsoft.com/office/officeart/2005/8/layout/default"/>
    <dgm:cxn modelId="{B61B053A-D1B1-44EE-B9EC-C28D9EAF7F82}" type="presParOf" srcId="{4F94636C-630F-45B8-BA53-CFCB4111FBEA}" destId="{8EA43F77-0681-436F-BA22-F3C37A59C94B}" srcOrd="15" destOrd="0" presId="urn:microsoft.com/office/officeart/2005/8/layout/default"/>
    <dgm:cxn modelId="{D0C562A7-007F-4283-9286-626CCB1EE1B3}" type="presParOf" srcId="{4F94636C-630F-45B8-BA53-CFCB4111FBEA}" destId="{2E2D598F-CC9D-45D4-95B8-314DD547D2CB}"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783AD41-7F88-4CDA-AA65-4FBBD18EF2FF}" type="doc">
      <dgm:prSet loTypeId="urn:microsoft.com/office/officeart/2005/8/layout/vList2" loCatId="list" qsTypeId="urn:microsoft.com/office/officeart/2005/8/quickstyle/simple1" qsCatId="simple" csTypeId="urn:microsoft.com/office/officeart/2005/8/colors/accent6_1" csCatId="accent6"/>
      <dgm:spPr/>
      <dgm:t>
        <a:bodyPr/>
        <a:lstStyle/>
        <a:p>
          <a:endParaRPr lang="en-US"/>
        </a:p>
      </dgm:t>
    </dgm:pt>
    <dgm:pt modelId="{7D46B48D-E598-4C4B-8872-A57249C68291}">
      <dgm:prSet custT="1"/>
      <dgm:spPr/>
      <dgm:t>
        <a:bodyPr/>
        <a:lstStyle/>
        <a:p>
          <a:pPr rtl="0"/>
          <a:r>
            <a:rPr lang="en-US" sz="2000" smtClean="0">
              <a:latin typeface="Cambria" panose="02040503050406030204" pitchFamily="18" charset="0"/>
              <a:ea typeface="Cambria" panose="02040503050406030204" pitchFamily="18" charset="0"/>
            </a:rPr>
            <a:t>A single row subquery is used when the outer query's results are based on a single, unknown value</a:t>
          </a:r>
          <a:endParaRPr lang="en-US" sz="2000">
            <a:latin typeface="Cambria" panose="02040503050406030204" pitchFamily="18" charset="0"/>
            <a:ea typeface="Cambria" panose="02040503050406030204" pitchFamily="18" charset="0"/>
          </a:endParaRPr>
        </a:p>
      </dgm:t>
    </dgm:pt>
    <dgm:pt modelId="{34EC1E9D-BF8E-4F32-94E2-503C8122C2C2}" type="parTrans" cxnId="{3E909F39-2619-4C36-86FB-3BB0D84835C8}">
      <dgm:prSet/>
      <dgm:spPr/>
      <dgm:t>
        <a:bodyPr/>
        <a:lstStyle/>
        <a:p>
          <a:endParaRPr lang="en-US" sz="2000">
            <a:latin typeface="Cambria" panose="02040503050406030204" pitchFamily="18" charset="0"/>
            <a:ea typeface="Cambria" panose="02040503050406030204" pitchFamily="18" charset="0"/>
          </a:endParaRPr>
        </a:p>
      </dgm:t>
    </dgm:pt>
    <dgm:pt modelId="{A034B872-0132-4933-A250-185484B1C23F}" type="sibTrans" cxnId="{3E909F39-2619-4C36-86FB-3BB0D84835C8}">
      <dgm:prSet/>
      <dgm:spPr/>
      <dgm:t>
        <a:bodyPr/>
        <a:lstStyle/>
        <a:p>
          <a:endParaRPr lang="en-US" sz="2000">
            <a:latin typeface="Cambria" panose="02040503050406030204" pitchFamily="18" charset="0"/>
            <a:ea typeface="Cambria" panose="02040503050406030204" pitchFamily="18" charset="0"/>
          </a:endParaRPr>
        </a:p>
      </dgm:t>
    </dgm:pt>
    <dgm:pt modelId="{13CE5958-CD1F-43A0-AE65-2D4273512806}">
      <dgm:prSet custT="1"/>
      <dgm:spPr/>
      <dgm:t>
        <a:bodyPr/>
        <a:lstStyle/>
        <a:p>
          <a:pPr rtl="0"/>
          <a:r>
            <a:rPr lang="en-US" sz="2000" smtClean="0">
              <a:latin typeface="Cambria" panose="02040503050406030204" pitchFamily="18" charset="0"/>
              <a:ea typeface="Cambria" panose="02040503050406030204" pitchFamily="18" charset="0"/>
            </a:rPr>
            <a:t>Although this query type is formally called "single-row," the name implies that the query returns multiple columns-but only one row of results</a:t>
          </a:r>
          <a:endParaRPr lang="en-US" sz="2000">
            <a:latin typeface="Cambria" panose="02040503050406030204" pitchFamily="18" charset="0"/>
            <a:ea typeface="Cambria" panose="02040503050406030204" pitchFamily="18" charset="0"/>
          </a:endParaRPr>
        </a:p>
      </dgm:t>
    </dgm:pt>
    <dgm:pt modelId="{08E1C2AA-EB2C-4742-8FAB-B842B6E6D31D}" type="parTrans" cxnId="{F9FD913F-6304-4A32-9B83-09E38695E2B6}">
      <dgm:prSet/>
      <dgm:spPr/>
      <dgm:t>
        <a:bodyPr/>
        <a:lstStyle/>
        <a:p>
          <a:endParaRPr lang="en-US" sz="2000">
            <a:latin typeface="Cambria" panose="02040503050406030204" pitchFamily="18" charset="0"/>
            <a:ea typeface="Cambria" panose="02040503050406030204" pitchFamily="18" charset="0"/>
          </a:endParaRPr>
        </a:p>
      </dgm:t>
    </dgm:pt>
    <dgm:pt modelId="{2CA00283-D637-432A-B19A-589DAE10235E}" type="sibTrans" cxnId="{F9FD913F-6304-4A32-9B83-09E38695E2B6}">
      <dgm:prSet/>
      <dgm:spPr/>
      <dgm:t>
        <a:bodyPr/>
        <a:lstStyle/>
        <a:p>
          <a:endParaRPr lang="en-US" sz="2000">
            <a:latin typeface="Cambria" panose="02040503050406030204" pitchFamily="18" charset="0"/>
            <a:ea typeface="Cambria" panose="02040503050406030204" pitchFamily="18" charset="0"/>
          </a:endParaRPr>
        </a:p>
      </dgm:t>
    </dgm:pt>
    <dgm:pt modelId="{92245016-9073-455A-ABE6-B87DD63502EF}">
      <dgm:prSet custT="1"/>
      <dgm:spPr/>
      <dgm:t>
        <a:bodyPr/>
        <a:lstStyle/>
        <a:p>
          <a:pPr rtl="0"/>
          <a:r>
            <a:rPr lang="en-US" sz="2000" smtClean="0">
              <a:latin typeface="Cambria" panose="02040503050406030204" pitchFamily="18" charset="0"/>
              <a:ea typeface="Cambria" panose="02040503050406030204" pitchFamily="18" charset="0"/>
            </a:rPr>
            <a:t>However, a single-row subquery can return only one row of results consisting of only one column to the outer query</a:t>
          </a:r>
          <a:endParaRPr lang="en-US" sz="2000">
            <a:latin typeface="Cambria" panose="02040503050406030204" pitchFamily="18" charset="0"/>
            <a:ea typeface="Cambria" panose="02040503050406030204" pitchFamily="18" charset="0"/>
          </a:endParaRPr>
        </a:p>
      </dgm:t>
    </dgm:pt>
    <dgm:pt modelId="{6F13EB9F-808C-4AD4-9466-B7343F6EE299}" type="parTrans" cxnId="{B217F1D7-08CC-4E8F-8F9B-3D5626EE8E76}">
      <dgm:prSet/>
      <dgm:spPr/>
      <dgm:t>
        <a:bodyPr/>
        <a:lstStyle/>
        <a:p>
          <a:endParaRPr lang="en-US" sz="2000">
            <a:latin typeface="Cambria" panose="02040503050406030204" pitchFamily="18" charset="0"/>
            <a:ea typeface="Cambria" panose="02040503050406030204" pitchFamily="18" charset="0"/>
          </a:endParaRPr>
        </a:p>
      </dgm:t>
    </dgm:pt>
    <dgm:pt modelId="{8EB36F8C-32A6-4346-8638-CC4AC690B7ED}" type="sibTrans" cxnId="{B217F1D7-08CC-4E8F-8F9B-3D5626EE8E76}">
      <dgm:prSet/>
      <dgm:spPr/>
      <dgm:t>
        <a:bodyPr/>
        <a:lstStyle/>
        <a:p>
          <a:endParaRPr lang="en-US" sz="2000">
            <a:latin typeface="Cambria" panose="02040503050406030204" pitchFamily="18" charset="0"/>
            <a:ea typeface="Cambria" panose="02040503050406030204" pitchFamily="18" charset="0"/>
          </a:endParaRPr>
        </a:p>
      </dgm:t>
    </dgm:pt>
    <dgm:pt modelId="{40C6D000-8DE9-40E3-8E4C-F2AEC40A8E23}">
      <dgm:prSet custT="1"/>
      <dgm:spPr/>
      <dgm:t>
        <a:bodyPr/>
        <a:lstStyle/>
        <a:p>
          <a:pPr rtl="0"/>
          <a:r>
            <a:rPr lang="en-US" sz="2000" smtClean="0">
              <a:latin typeface="Cambria" panose="02040503050406030204" pitchFamily="18" charset="0"/>
              <a:ea typeface="Cambria" panose="02040503050406030204" pitchFamily="18" charset="0"/>
            </a:rPr>
            <a:t>Single-row subqueries are subqueries used with a comparison operator in a WHERE, or HAVING clause</a:t>
          </a:r>
          <a:endParaRPr lang="en-US" sz="2000">
            <a:latin typeface="Cambria" panose="02040503050406030204" pitchFamily="18" charset="0"/>
            <a:ea typeface="Cambria" panose="02040503050406030204" pitchFamily="18" charset="0"/>
          </a:endParaRPr>
        </a:p>
      </dgm:t>
    </dgm:pt>
    <dgm:pt modelId="{AD3A55EF-A78D-41DC-9606-A474F89044CC}" type="parTrans" cxnId="{2DAB2238-C456-4CB5-9E01-FDD2D907323B}">
      <dgm:prSet/>
      <dgm:spPr/>
      <dgm:t>
        <a:bodyPr/>
        <a:lstStyle/>
        <a:p>
          <a:endParaRPr lang="en-US" sz="2000">
            <a:latin typeface="Cambria" panose="02040503050406030204" pitchFamily="18" charset="0"/>
            <a:ea typeface="Cambria" panose="02040503050406030204" pitchFamily="18" charset="0"/>
          </a:endParaRPr>
        </a:p>
      </dgm:t>
    </dgm:pt>
    <dgm:pt modelId="{BC35117F-325C-405B-BFF2-A8A994748F2B}" type="sibTrans" cxnId="{2DAB2238-C456-4CB5-9E01-FDD2D907323B}">
      <dgm:prSet/>
      <dgm:spPr/>
      <dgm:t>
        <a:bodyPr/>
        <a:lstStyle/>
        <a:p>
          <a:endParaRPr lang="en-US" sz="2000">
            <a:latin typeface="Cambria" panose="02040503050406030204" pitchFamily="18" charset="0"/>
            <a:ea typeface="Cambria" panose="02040503050406030204" pitchFamily="18" charset="0"/>
          </a:endParaRPr>
        </a:p>
      </dgm:t>
    </dgm:pt>
    <dgm:pt modelId="{48B1CC90-9356-4F6B-874B-3445060F8B10}" type="pres">
      <dgm:prSet presAssocID="{2783AD41-7F88-4CDA-AA65-4FBBD18EF2FF}" presName="linear" presStyleCnt="0">
        <dgm:presLayoutVars>
          <dgm:animLvl val="lvl"/>
          <dgm:resizeHandles val="exact"/>
        </dgm:presLayoutVars>
      </dgm:prSet>
      <dgm:spPr/>
      <dgm:t>
        <a:bodyPr/>
        <a:lstStyle/>
        <a:p>
          <a:endParaRPr lang="en-US"/>
        </a:p>
      </dgm:t>
    </dgm:pt>
    <dgm:pt modelId="{094DD5FF-10E5-4BAA-96C9-DF8506B7A543}" type="pres">
      <dgm:prSet presAssocID="{7D46B48D-E598-4C4B-8872-A57249C68291}" presName="parentText" presStyleLbl="node1" presStyleIdx="0" presStyleCnt="4">
        <dgm:presLayoutVars>
          <dgm:chMax val="0"/>
          <dgm:bulletEnabled val="1"/>
        </dgm:presLayoutVars>
      </dgm:prSet>
      <dgm:spPr/>
      <dgm:t>
        <a:bodyPr/>
        <a:lstStyle/>
        <a:p>
          <a:endParaRPr lang="en-US"/>
        </a:p>
      </dgm:t>
    </dgm:pt>
    <dgm:pt modelId="{8663D143-2218-4D0B-99B5-A82BBDD4D556}" type="pres">
      <dgm:prSet presAssocID="{A034B872-0132-4933-A250-185484B1C23F}" presName="spacer" presStyleCnt="0"/>
      <dgm:spPr/>
    </dgm:pt>
    <dgm:pt modelId="{B9D8C547-3BE5-410C-A30B-F2103EA5479E}" type="pres">
      <dgm:prSet presAssocID="{13CE5958-CD1F-43A0-AE65-2D4273512806}" presName="parentText" presStyleLbl="node1" presStyleIdx="1" presStyleCnt="4">
        <dgm:presLayoutVars>
          <dgm:chMax val="0"/>
          <dgm:bulletEnabled val="1"/>
        </dgm:presLayoutVars>
      </dgm:prSet>
      <dgm:spPr/>
      <dgm:t>
        <a:bodyPr/>
        <a:lstStyle/>
        <a:p>
          <a:endParaRPr lang="en-US"/>
        </a:p>
      </dgm:t>
    </dgm:pt>
    <dgm:pt modelId="{7B2808FE-8A02-41A4-B4C7-1BD7569ACD9D}" type="pres">
      <dgm:prSet presAssocID="{2CA00283-D637-432A-B19A-589DAE10235E}" presName="spacer" presStyleCnt="0"/>
      <dgm:spPr/>
    </dgm:pt>
    <dgm:pt modelId="{14A136B5-D873-4D90-A2E1-24060BBA5A6F}" type="pres">
      <dgm:prSet presAssocID="{92245016-9073-455A-ABE6-B87DD63502EF}" presName="parentText" presStyleLbl="node1" presStyleIdx="2" presStyleCnt="4">
        <dgm:presLayoutVars>
          <dgm:chMax val="0"/>
          <dgm:bulletEnabled val="1"/>
        </dgm:presLayoutVars>
      </dgm:prSet>
      <dgm:spPr/>
      <dgm:t>
        <a:bodyPr/>
        <a:lstStyle/>
        <a:p>
          <a:endParaRPr lang="en-US"/>
        </a:p>
      </dgm:t>
    </dgm:pt>
    <dgm:pt modelId="{807B402D-3DD9-4029-AC24-EE48BECCCA01}" type="pres">
      <dgm:prSet presAssocID="{8EB36F8C-32A6-4346-8638-CC4AC690B7ED}" presName="spacer" presStyleCnt="0"/>
      <dgm:spPr/>
    </dgm:pt>
    <dgm:pt modelId="{D86BEF65-1F9F-4123-A369-7A6F07D9B42C}" type="pres">
      <dgm:prSet presAssocID="{40C6D000-8DE9-40E3-8E4C-F2AEC40A8E23}" presName="parentText" presStyleLbl="node1" presStyleIdx="3" presStyleCnt="4">
        <dgm:presLayoutVars>
          <dgm:chMax val="0"/>
          <dgm:bulletEnabled val="1"/>
        </dgm:presLayoutVars>
      </dgm:prSet>
      <dgm:spPr/>
      <dgm:t>
        <a:bodyPr/>
        <a:lstStyle/>
        <a:p>
          <a:endParaRPr lang="en-US"/>
        </a:p>
      </dgm:t>
    </dgm:pt>
  </dgm:ptLst>
  <dgm:cxnLst>
    <dgm:cxn modelId="{F9FD913F-6304-4A32-9B83-09E38695E2B6}" srcId="{2783AD41-7F88-4CDA-AA65-4FBBD18EF2FF}" destId="{13CE5958-CD1F-43A0-AE65-2D4273512806}" srcOrd="1" destOrd="0" parTransId="{08E1C2AA-EB2C-4742-8FAB-B842B6E6D31D}" sibTransId="{2CA00283-D637-432A-B19A-589DAE10235E}"/>
    <dgm:cxn modelId="{7A4F202B-66E5-45A5-8A31-A4D1F588B495}" type="presOf" srcId="{40C6D000-8DE9-40E3-8E4C-F2AEC40A8E23}" destId="{D86BEF65-1F9F-4123-A369-7A6F07D9B42C}" srcOrd="0" destOrd="0" presId="urn:microsoft.com/office/officeart/2005/8/layout/vList2"/>
    <dgm:cxn modelId="{BB225896-EDA5-4099-AEE3-4275B09DBD02}" type="presOf" srcId="{2783AD41-7F88-4CDA-AA65-4FBBD18EF2FF}" destId="{48B1CC90-9356-4F6B-874B-3445060F8B10}" srcOrd="0" destOrd="0" presId="urn:microsoft.com/office/officeart/2005/8/layout/vList2"/>
    <dgm:cxn modelId="{3E909F39-2619-4C36-86FB-3BB0D84835C8}" srcId="{2783AD41-7F88-4CDA-AA65-4FBBD18EF2FF}" destId="{7D46B48D-E598-4C4B-8872-A57249C68291}" srcOrd="0" destOrd="0" parTransId="{34EC1E9D-BF8E-4F32-94E2-503C8122C2C2}" sibTransId="{A034B872-0132-4933-A250-185484B1C23F}"/>
    <dgm:cxn modelId="{A3651C17-8F41-4A10-83A2-0029396C0A31}" type="presOf" srcId="{13CE5958-CD1F-43A0-AE65-2D4273512806}" destId="{B9D8C547-3BE5-410C-A30B-F2103EA5479E}" srcOrd="0" destOrd="0" presId="urn:microsoft.com/office/officeart/2005/8/layout/vList2"/>
    <dgm:cxn modelId="{B217F1D7-08CC-4E8F-8F9B-3D5626EE8E76}" srcId="{2783AD41-7F88-4CDA-AA65-4FBBD18EF2FF}" destId="{92245016-9073-455A-ABE6-B87DD63502EF}" srcOrd="2" destOrd="0" parTransId="{6F13EB9F-808C-4AD4-9466-B7343F6EE299}" sibTransId="{8EB36F8C-32A6-4346-8638-CC4AC690B7ED}"/>
    <dgm:cxn modelId="{2DAB2238-C456-4CB5-9E01-FDD2D907323B}" srcId="{2783AD41-7F88-4CDA-AA65-4FBBD18EF2FF}" destId="{40C6D000-8DE9-40E3-8E4C-F2AEC40A8E23}" srcOrd="3" destOrd="0" parTransId="{AD3A55EF-A78D-41DC-9606-A474F89044CC}" sibTransId="{BC35117F-325C-405B-BFF2-A8A994748F2B}"/>
    <dgm:cxn modelId="{59D335A5-A0B5-4343-9AAD-21587519C094}" type="presOf" srcId="{92245016-9073-455A-ABE6-B87DD63502EF}" destId="{14A136B5-D873-4D90-A2E1-24060BBA5A6F}" srcOrd="0" destOrd="0" presId="urn:microsoft.com/office/officeart/2005/8/layout/vList2"/>
    <dgm:cxn modelId="{A1525E2A-04F6-4574-A712-95F3DCF2A9DC}" type="presOf" srcId="{7D46B48D-E598-4C4B-8872-A57249C68291}" destId="{094DD5FF-10E5-4BAA-96C9-DF8506B7A543}" srcOrd="0" destOrd="0" presId="urn:microsoft.com/office/officeart/2005/8/layout/vList2"/>
    <dgm:cxn modelId="{25425D96-1589-4D15-A815-2AE916747303}" type="presParOf" srcId="{48B1CC90-9356-4F6B-874B-3445060F8B10}" destId="{094DD5FF-10E5-4BAA-96C9-DF8506B7A543}" srcOrd="0" destOrd="0" presId="urn:microsoft.com/office/officeart/2005/8/layout/vList2"/>
    <dgm:cxn modelId="{7408A139-0E18-416C-8FE4-DA28D8B28C3F}" type="presParOf" srcId="{48B1CC90-9356-4F6B-874B-3445060F8B10}" destId="{8663D143-2218-4D0B-99B5-A82BBDD4D556}" srcOrd="1" destOrd="0" presId="urn:microsoft.com/office/officeart/2005/8/layout/vList2"/>
    <dgm:cxn modelId="{3EB477A6-D725-45B9-919B-6E0D8BEB7594}" type="presParOf" srcId="{48B1CC90-9356-4F6B-874B-3445060F8B10}" destId="{B9D8C547-3BE5-410C-A30B-F2103EA5479E}" srcOrd="2" destOrd="0" presId="urn:microsoft.com/office/officeart/2005/8/layout/vList2"/>
    <dgm:cxn modelId="{6AC02D82-1623-49AB-BA17-D95631BE1931}" type="presParOf" srcId="{48B1CC90-9356-4F6B-874B-3445060F8B10}" destId="{7B2808FE-8A02-41A4-B4C7-1BD7569ACD9D}" srcOrd="3" destOrd="0" presId="urn:microsoft.com/office/officeart/2005/8/layout/vList2"/>
    <dgm:cxn modelId="{2F97D4EE-87F2-49A0-ADDE-0E69B50846FD}" type="presParOf" srcId="{48B1CC90-9356-4F6B-874B-3445060F8B10}" destId="{14A136B5-D873-4D90-A2E1-24060BBA5A6F}" srcOrd="4" destOrd="0" presId="urn:microsoft.com/office/officeart/2005/8/layout/vList2"/>
    <dgm:cxn modelId="{39150BF6-D51E-4EA1-87E7-FFE6BE6A5D9D}" type="presParOf" srcId="{48B1CC90-9356-4F6B-874B-3445060F8B10}" destId="{807B402D-3DD9-4029-AC24-EE48BECCCA01}" srcOrd="5" destOrd="0" presId="urn:microsoft.com/office/officeart/2005/8/layout/vList2"/>
    <dgm:cxn modelId="{ABB2C6C0-B643-4858-9175-75748DA3A966}" type="presParOf" srcId="{48B1CC90-9356-4F6B-874B-3445060F8B10}" destId="{D86BEF65-1F9F-4123-A369-7A6F07D9B42C}" srcOrd="6" destOrd="0" presId="urn:microsoft.com/office/officeart/2005/8/layout/vList2"/>
  </dgm:cxnLst>
  <dgm:bg>
    <a:solidFill>
      <a:schemeClr val="accent6">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100B788-F4A6-43EE-A6CA-406992EB13E0}" type="doc">
      <dgm:prSet loTypeId="urn:microsoft.com/office/officeart/2005/8/layout/vList2" loCatId="list" qsTypeId="urn:microsoft.com/office/officeart/2005/8/quickstyle/simple1" qsCatId="simple" csTypeId="urn:microsoft.com/office/officeart/2005/8/colors/accent6_1" csCatId="accent6"/>
      <dgm:spPr/>
      <dgm:t>
        <a:bodyPr/>
        <a:lstStyle/>
        <a:p>
          <a:endParaRPr lang="en-US"/>
        </a:p>
      </dgm:t>
    </dgm:pt>
    <dgm:pt modelId="{9B58C0E6-D31F-4EAD-8952-FD1DDCDB48E5}">
      <dgm:prSet custT="1"/>
      <dgm:spPr/>
      <dgm:t>
        <a:bodyPr/>
        <a:lstStyle/>
        <a:p>
          <a:pPr rtl="0"/>
          <a:r>
            <a:rPr lang="en-US" sz="2000" smtClean="0">
              <a:latin typeface="Cambria" panose="02040503050406030204" pitchFamily="18" charset="0"/>
              <a:ea typeface="Cambria" panose="02040503050406030204" pitchFamily="18" charset="0"/>
            </a:rPr>
            <a:t>Multiple-row subqueries are nested queries that can return more than one row of results to the parent query</a:t>
          </a:r>
          <a:endParaRPr lang="en-US" sz="2000">
            <a:latin typeface="Cambria" panose="02040503050406030204" pitchFamily="18" charset="0"/>
            <a:ea typeface="Cambria" panose="02040503050406030204" pitchFamily="18" charset="0"/>
          </a:endParaRPr>
        </a:p>
      </dgm:t>
    </dgm:pt>
    <dgm:pt modelId="{D8E2217A-0B81-4E08-8D80-FE9ECC14E617}" type="parTrans" cxnId="{ED9B1786-E61A-422C-A1F1-6A91B3227DFF}">
      <dgm:prSet/>
      <dgm:spPr/>
      <dgm:t>
        <a:bodyPr/>
        <a:lstStyle/>
        <a:p>
          <a:endParaRPr lang="en-US" sz="2000">
            <a:latin typeface="Cambria" panose="02040503050406030204" pitchFamily="18" charset="0"/>
            <a:ea typeface="Cambria" panose="02040503050406030204" pitchFamily="18" charset="0"/>
          </a:endParaRPr>
        </a:p>
      </dgm:t>
    </dgm:pt>
    <dgm:pt modelId="{9044CACD-F01D-4908-AB72-619F7615CF9A}" type="sibTrans" cxnId="{ED9B1786-E61A-422C-A1F1-6A91B3227DFF}">
      <dgm:prSet/>
      <dgm:spPr/>
      <dgm:t>
        <a:bodyPr/>
        <a:lstStyle/>
        <a:p>
          <a:endParaRPr lang="en-US" sz="2000">
            <a:latin typeface="Cambria" panose="02040503050406030204" pitchFamily="18" charset="0"/>
            <a:ea typeface="Cambria" panose="02040503050406030204" pitchFamily="18" charset="0"/>
          </a:endParaRPr>
        </a:p>
      </dgm:t>
    </dgm:pt>
    <dgm:pt modelId="{160E92D5-DC19-421B-8E5A-D2E20F1861E3}">
      <dgm:prSet custT="1"/>
      <dgm:spPr/>
      <dgm:t>
        <a:bodyPr/>
        <a:lstStyle/>
        <a:p>
          <a:pPr rtl="0"/>
          <a:r>
            <a:rPr lang="en-US" sz="2000" smtClean="0">
              <a:latin typeface="Cambria" panose="02040503050406030204" pitchFamily="18" charset="0"/>
              <a:ea typeface="Cambria" panose="02040503050406030204" pitchFamily="18" charset="0"/>
            </a:rPr>
            <a:t>Multiple-row subqueries are used most commonly in WHERE and HAVING clauses </a:t>
          </a:r>
          <a:endParaRPr lang="en-US" sz="2000">
            <a:latin typeface="Cambria" panose="02040503050406030204" pitchFamily="18" charset="0"/>
            <a:ea typeface="Cambria" panose="02040503050406030204" pitchFamily="18" charset="0"/>
          </a:endParaRPr>
        </a:p>
      </dgm:t>
    </dgm:pt>
    <dgm:pt modelId="{D5034D18-895D-44A5-A46F-78D6FD947C6C}" type="parTrans" cxnId="{48A658B2-1B1B-4231-A607-0D0C8DD25D86}">
      <dgm:prSet/>
      <dgm:spPr/>
      <dgm:t>
        <a:bodyPr/>
        <a:lstStyle/>
        <a:p>
          <a:endParaRPr lang="en-US" sz="2000">
            <a:latin typeface="Cambria" panose="02040503050406030204" pitchFamily="18" charset="0"/>
            <a:ea typeface="Cambria" panose="02040503050406030204" pitchFamily="18" charset="0"/>
          </a:endParaRPr>
        </a:p>
      </dgm:t>
    </dgm:pt>
    <dgm:pt modelId="{57B6AB7C-DAE2-41E5-96C7-0B747FF47CB1}" type="sibTrans" cxnId="{48A658B2-1B1B-4231-A607-0D0C8DD25D86}">
      <dgm:prSet/>
      <dgm:spPr/>
      <dgm:t>
        <a:bodyPr/>
        <a:lstStyle/>
        <a:p>
          <a:endParaRPr lang="en-US" sz="2000">
            <a:latin typeface="Cambria" panose="02040503050406030204" pitchFamily="18" charset="0"/>
            <a:ea typeface="Cambria" panose="02040503050406030204" pitchFamily="18" charset="0"/>
          </a:endParaRPr>
        </a:p>
      </dgm:t>
    </dgm:pt>
    <dgm:pt modelId="{5C139A97-E724-4AB4-B548-36DCBBBB2332}">
      <dgm:prSet custT="1"/>
      <dgm:spPr/>
      <dgm:t>
        <a:bodyPr/>
        <a:lstStyle/>
        <a:p>
          <a:pPr rtl="0"/>
          <a:r>
            <a:rPr lang="en-US" sz="2000" smtClean="0">
              <a:latin typeface="Cambria" panose="02040503050406030204" pitchFamily="18" charset="0"/>
              <a:ea typeface="Cambria" panose="02040503050406030204" pitchFamily="18" charset="0"/>
            </a:rPr>
            <a:t>Since it returns multiple rows, it must be handled by set comparison operators (IN, ALL, ANY)</a:t>
          </a:r>
          <a:endParaRPr lang="en-US" sz="2000">
            <a:latin typeface="Cambria" panose="02040503050406030204" pitchFamily="18" charset="0"/>
            <a:ea typeface="Cambria" panose="02040503050406030204" pitchFamily="18" charset="0"/>
          </a:endParaRPr>
        </a:p>
      </dgm:t>
    </dgm:pt>
    <dgm:pt modelId="{CF3305FC-2A90-4AB5-A082-90C2CCC8EBBD}" type="parTrans" cxnId="{1E2A857D-1427-43C1-9068-E1FF1D9992C5}">
      <dgm:prSet/>
      <dgm:spPr/>
      <dgm:t>
        <a:bodyPr/>
        <a:lstStyle/>
        <a:p>
          <a:endParaRPr lang="en-US" sz="2000">
            <a:latin typeface="Cambria" panose="02040503050406030204" pitchFamily="18" charset="0"/>
            <a:ea typeface="Cambria" panose="02040503050406030204" pitchFamily="18" charset="0"/>
          </a:endParaRPr>
        </a:p>
      </dgm:t>
    </dgm:pt>
    <dgm:pt modelId="{5D076CD5-9F90-49B8-AB9D-1CD99F7022AB}" type="sibTrans" cxnId="{1E2A857D-1427-43C1-9068-E1FF1D9992C5}">
      <dgm:prSet/>
      <dgm:spPr/>
      <dgm:t>
        <a:bodyPr/>
        <a:lstStyle/>
        <a:p>
          <a:endParaRPr lang="en-US" sz="2000">
            <a:latin typeface="Cambria" panose="02040503050406030204" pitchFamily="18" charset="0"/>
            <a:ea typeface="Cambria" panose="02040503050406030204" pitchFamily="18" charset="0"/>
          </a:endParaRPr>
        </a:p>
      </dgm:t>
    </dgm:pt>
    <dgm:pt modelId="{82C4B227-0593-4679-B0CD-E3ECBECB66D4}">
      <dgm:prSet custT="1"/>
      <dgm:spPr/>
      <dgm:t>
        <a:bodyPr/>
        <a:lstStyle/>
        <a:p>
          <a:pPr rtl="0"/>
          <a:r>
            <a:rPr lang="en-US" sz="2000" smtClean="0">
              <a:latin typeface="Cambria" panose="02040503050406030204" pitchFamily="18" charset="0"/>
              <a:ea typeface="Cambria" panose="02040503050406030204" pitchFamily="18" charset="0"/>
            </a:rPr>
            <a:t>ANY operator compares a specified value to each value returned by the subquery while ALL compares a value to every value returned by a subquery </a:t>
          </a:r>
          <a:endParaRPr lang="en-US" sz="2000">
            <a:latin typeface="Cambria" panose="02040503050406030204" pitchFamily="18" charset="0"/>
            <a:ea typeface="Cambria" panose="02040503050406030204" pitchFamily="18" charset="0"/>
          </a:endParaRPr>
        </a:p>
      </dgm:t>
    </dgm:pt>
    <dgm:pt modelId="{E68F8242-A75C-473C-A8F2-1DD428C8BBB3}" type="parTrans" cxnId="{EEA02716-916B-45C9-858B-0A137341F643}">
      <dgm:prSet/>
      <dgm:spPr/>
      <dgm:t>
        <a:bodyPr/>
        <a:lstStyle/>
        <a:p>
          <a:endParaRPr lang="en-US" sz="2000">
            <a:latin typeface="Cambria" panose="02040503050406030204" pitchFamily="18" charset="0"/>
            <a:ea typeface="Cambria" panose="02040503050406030204" pitchFamily="18" charset="0"/>
          </a:endParaRPr>
        </a:p>
      </dgm:t>
    </dgm:pt>
    <dgm:pt modelId="{A3D9D080-F295-408F-B2D5-67EB03ECE54D}" type="sibTrans" cxnId="{EEA02716-916B-45C9-858B-0A137341F643}">
      <dgm:prSet/>
      <dgm:spPr/>
      <dgm:t>
        <a:bodyPr/>
        <a:lstStyle/>
        <a:p>
          <a:endParaRPr lang="en-US" sz="2000">
            <a:latin typeface="Cambria" panose="02040503050406030204" pitchFamily="18" charset="0"/>
            <a:ea typeface="Cambria" panose="02040503050406030204" pitchFamily="18" charset="0"/>
          </a:endParaRPr>
        </a:p>
      </dgm:t>
    </dgm:pt>
    <dgm:pt modelId="{4353B85A-A083-484C-A6B2-EAFC71D63581}" type="pres">
      <dgm:prSet presAssocID="{7100B788-F4A6-43EE-A6CA-406992EB13E0}" presName="linear" presStyleCnt="0">
        <dgm:presLayoutVars>
          <dgm:animLvl val="lvl"/>
          <dgm:resizeHandles val="exact"/>
        </dgm:presLayoutVars>
      </dgm:prSet>
      <dgm:spPr/>
      <dgm:t>
        <a:bodyPr/>
        <a:lstStyle/>
        <a:p>
          <a:endParaRPr lang="en-US"/>
        </a:p>
      </dgm:t>
    </dgm:pt>
    <dgm:pt modelId="{495CDD0A-4127-4172-8D5E-78AE2519080E}" type="pres">
      <dgm:prSet presAssocID="{9B58C0E6-D31F-4EAD-8952-FD1DDCDB48E5}" presName="parentText" presStyleLbl="node1" presStyleIdx="0" presStyleCnt="4">
        <dgm:presLayoutVars>
          <dgm:chMax val="0"/>
          <dgm:bulletEnabled val="1"/>
        </dgm:presLayoutVars>
      </dgm:prSet>
      <dgm:spPr/>
      <dgm:t>
        <a:bodyPr/>
        <a:lstStyle/>
        <a:p>
          <a:endParaRPr lang="en-US"/>
        </a:p>
      </dgm:t>
    </dgm:pt>
    <dgm:pt modelId="{C798C88A-5F22-465C-9908-51FF401BF30F}" type="pres">
      <dgm:prSet presAssocID="{9044CACD-F01D-4908-AB72-619F7615CF9A}" presName="spacer" presStyleCnt="0"/>
      <dgm:spPr/>
    </dgm:pt>
    <dgm:pt modelId="{063E411C-DDC0-4290-8421-59BCFAF35D44}" type="pres">
      <dgm:prSet presAssocID="{160E92D5-DC19-421B-8E5A-D2E20F1861E3}" presName="parentText" presStyleLbl="node1" presStyleIdx="1" presStyleCnt="4">
        <dgm:presLayoutVars>
          <dgm:chMax val="0"/>
          <dgm:bulletEnabled val="1"/>
        </dgm:presLayoutVars>
      </dgm:prSet>
      <dgm:spPr/>
      <dgm:t>
        <a:bodyPr/>
        <a:lstStyle/>
        <a:p>
          <a:endParaRPr lang="en-US"/>
        </a:p>
      </dgm:t>
    </dgm:pt>
    <dgm:pt modelId="{671BF45A-15A8-457E-9AED-A24D000FCCBE}" type="pres">
      <dgm:prSet presAssocID="{57B6AB7C-DAE2-41E5-96C7-0B747FF47CB1}" presName="spacer" presStyleCnt="0"/>
      <dgm:spPr/>
    </dgm:pt>
    <dgm:pt modelId="{2FE40837-4191-4857-8938-6B5FAEDD9F4E}" type="pres">
      <dgm:prSet presAssocID="{5C139A97-E724-4AB4-B548-36DCBBBB2332}" presName="parentText" presStyleLbl="node1" presStyleIdx="2" presStyleCnt="4">
        <dgm:presLayoutVars>
          <dgm:chMax val="0"/>
          <dgm:bulletEnabled val="1"/>
        </dgm:presLayoutVars>
      </dgm:prSet>
      <dgm:spPr/>
      <dgm:t>
        <a:bodyPr/>
        <a:lstStyle/>
        <a:p>
          <a:endParaRPr lang="en-US"/>
        </a:p>
      </dgm:t>
    </dgm:pt>
    <dgm:pt modelId="{0BAE1ED1-BE1B-468D-A68B-D6C0E0252A56}" type="pres">
      <dgm:prSet presAssocID="{5D076CD5-9F90-49B8-AB9D-1CD99F7022AB}" presName="spacer" presStyleCnt="0"/>
      <dgm:spPr/>
    </dgm:pt>
    <dgm:pt modelId="{2EE715E3-1754-41EA-8211-297FC437BB8B}" type="pres">
      <dgm:prSet presAssocID="{82C4B227-0593-4679-B0CD-E3ECBECB66D4}" presName="parentText" presStyleLbl="node1" presStyleIdx="3" presStyleCnt="4">
        <dgm:presLayoutVars>
          <dgm:chMax val="0"/>
          <dgm:bulletEnabled val="1"/>
        </dgm:presLayoutVars>
      </dgm:prSet>
      <dgm:spPr/>
      <dgm:t>
        <a:bodyPr/>
        <a:lstStyle/>
        <a:p>
          <a:endParaRPr lang="en-US"/>
        </a:p>
      </dgm:t>
    </dgm:pt>
  </dgm:ptLst>
  <dgm:cxnLst>
    <dgm:cxn modelId="{EEA02716-916B-45C9-858B-0A137341F643}" srcId="{7100B788-F4A6-43EE-A6CA-406992EB13E0}" destId="{82C4B227-0593-4679-B0CD-E3ECBECB66D4}" srcOrd="3" destOrd="0" parTransId="{E68F8242-A75C-473C-A8F2-1DD428C8BBB3}" sibTransId="{A3D9D080-F295-408F-B2D5-67EB03ECE54D}"/>
    <dgm:cxn modelId="{78B423B4-7B44-4432-8D89-B49E153B3C3D}" type="presOf" srcId="{160E92D5-DC19-421B-8E5A-D2E20F1861E3}" destId="{063E411C-DDC0-4290-8421-59BCFAF35D44}" srcOrd="0" destOrd="0" presId="urn:microsoft.com/office/officeart/2005/8/layout/vList2"/>
    <dgm:cxn modelId="{F6AF61D8-EE38-46F9-9C11-8AC29E522829}" type="presOf" srcId="{5C139A97-E724-4AB4-B548-36DCBBBB2332}" destId="{2FE40837-4191-4857-8938-6B5FAEDD9F4E}" srcOrd="0" destOrd="0" presId="urn:microsoft.com/office/officeart/2005/8/layout/vList2"/>
    <dgm:cxn modelId="{1E2A857D-1427-43C1-9068-E1FF1D9992C5}" srcId="{7100B788-F4A6-43EE-A6CA-406992EB13E0}" destId="{5C139A97-E724-4AB4-B548-36DCBBBB2332}" srcOrd="2" destOrd="0" parTransId="{CF3305FC-2A90-4AB5-A082-90C2CCC8EBBD}" sibTransId="{5D076CD5-9F90-49B8-AB9D-1CD99F7022AB}"/>
    <dgm:cxn modelId="{A087844D-0F0C-48A9-B9DB-B32EAC478E2E}" type="presOf" srcId="{82C4B227-0593-4679-B0CD-E3ECBECB66D4}" destId="{2EE715E3-1754-41EA-8211-297FC437BB8B}" srcOrd="0" destOrd="0" presId="urn:microsoft.com/office/officeart/2005/8/layout/vList2"/>
    <dgm:cxn modelId="{ABE35054-09E3-45E2-BBDF-728A9AAFCDCA}" type="presOf" srcId="{9B58C0E6-D31F-4EAD-8952-FD1DDCDB48E5}" destId="{495CDD0A-4127-4172-8D5E-78AE2519080E}" srcOrd="0" destOrd="0" presId="urn:microsoft.com/office/officeart/2005/8/layout/vList2"/>
    <dgm:cxn modelId="{48A658B2-1B1B-4231-A607-0D0C8DD25D86}" srcId="{7100B788-F4A6-43EE-A6CA-406992EB13E0}" destId="{160E92D5-DC19-421B-8E5A-D2E20F1861E3}" srcOrd="1" destOrd="0" parTransId="{D5034D18-895D-44A5-A46F-78D6FD947C6C}" sibTransId="{57B6AB7C-DAE2-41E5-96C7-0B747FF47CB1}"/>
    <dgm:cxn modelId="{ED9B1786-E61A-422C-A1F1-6A91B3227DFF}" srcId="{7100B788-F4A6-43EE-A6CA-406992EB13E0}" destId="{9B58C0E6-D31F-4EAD-8952-FD1DDCDB48E5}" srcOrd="0" destOrd="0" parTransId="{D8E2217A-0B81-4E08-8D80-FE9ECC14E617}" sibTransId="{9044CACD-F01D-4908-AB72-619F7615CF9A}"/>
    <dgm:cxn modelId="{0116A511-C7E2-4DB5-A68E-36F1ACB6BC0D}" type="presOf" srcId="{7100B788-F4A6-43EE-A6CA-406992EB13E0}" destId="{4353B85A-A083-484C-A6B2-EAFC71D63581}" srcOrd="0" destOrd="0" presId="urn:microsoft.com/office/officeart/2005/8/layout/vList2"/>
    <dgm:cxn modelId="{C6570670-165D-4282-BA80-4B6742A6E5D2}" type="presParOf" srcId="{4353B85A-A083-484C-A6B2-EAFC71D63581}" destId="{495CDD0A-4127-4172-8D5E-78AE2519080E}" srcOrd="0" destOrd="0" presId="urn:microsoft.com/office/officeart/2005/8/layout/vList2"/>
    <dgm:cxn modelId="{4903ADF3-F84D-4A89-A8CE-4C01435D212F}" type="presParOf" srcId="{4353B85A-A083-484C-A6B2-EAFC71D63581}" destId="{C798C88A-5F22-465C-9908-51FF401BF30F}" srcOrd="1" destOrd="0" presId="urn:microsoft.com/office/officeart/2005/8/layout/vList2"/>
    <dgm:cxn modelId="{B3E6A817-D7A1-4D34-A3C3-424D514F01CF}" type="presParOf" srcId="{4353B85A-A083-484C-A6B2-EAFC71D63581}" destId="{063E411C-DDC0-4290-8421-59BCFAF35D44}" srcOrd="2" destOrd="0" presId="urn:microsoft.com/office/officeart/2005/8/layout/vList2"/>
    <dgm:cxn modelId="{81706A8B-0FD7-4766-B86F-168CF1B7AA12}" type="presParOf" srcId="{4353B85A-A083-484C-A6B2-EAFC71D63581}" destId="{671BF45A-15A8-457E-9AED-A24D000FCCBE}" srcOrd="3" destOrd="0" presId="urn:microsoft.com/office/officeart/2005/8/layout/vList2"/>
    <dgm:cxn modelId="{4D71A169-3770-43B4-A696-07EB90D7BBA5}" type="presParOf" srcId="{4353B85A-A083-484C-A6B2-EAFC71D63581}" destId="{2FE40837-4191-4857-8938-6B5FAEDD9F4E}" srcOrd="4" destOrd="0" presId="urn:microsoft.com/office/officeart/2005/8/layout/vList2"/>
    <dgm:cxn modelId="{DAB61493-2538-494A-B70B-0D25E65F906A}" type="presParOf" srcId="{4353B85A-A083-484C-A6B2-EAFC71D63581}" destId="{0BAE1ED1-BE1B-468D-A68B-D6C0E0252A56}" srcOrd="5" destOrd="0" presId="urn:microsoft.com/office/officeart/2005/8/layout/vList2"/>
    <dgm:cxn modelId="{68DE393B-2443-4C3A-A62D-4A97FD533D8C}" type="presParOf" srcId="{4353B85A-A083-484C-A6B2-EAFC71D63581}" destId="{2EE715E3-1754-41EA-8211-297FC437BB8B}" srcOrd="6" destOrd="0" presId="urn:microsoft.com/office/officeart/2005/8/layout/vList2"/>
  </dgm:cxnLst>
  <dgm:bg>
    <a:solidFill>
      <a:schemeClr val="accent6">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EDC5E67-8CD2-458F-AA68-1363037550EB}" type="doc">
      <dgm:prSet loTypeId="urn:microsoft.com/office/officeart/2005/8/layout/vList2" loCatId="list" qsTypeId="urn:microsoft.com/office/officeart/2005/8/quickstyle/simple1" qsCatId="simple" csTypeId="urn:microsoft.com/office/officeart/2005/8/colors/accent6_1" csCatId="accent6"/>
      <dgm:spPr/>
      <dgm:t>
        <a:bodyPr/>
        <a:lstStyle/>
        <a:p>
          <a:endParaRPr lang="en-US"/>
        </a:p>
      </dgm:t>
    </dgm:pt>
    <dgm:pt modelId="{6087BD6E-A598-4EC3-96CB-A71216105098}">
      <dgm:prSet custT="1"/>
      <dgm:spPr/>
      <dgm:t>
        <a:bodyPr/>
        <a:lstStyle/>
        <a:p>
          <a:pPr rtl="0"/>
          <a:r>
            <a:rPr lang="en-US" sz="2000" smtClean="0">
              <a:latin typeface="Cambria" panose="02040503050406030204" pitchFamily="18" charset="0"/>
              <a:ea typeface="Cambria" panose="02040503050406030204" pitchFamily="18" charset="0"/>
            </a:rPr>
            <a:t>A subquery can contain a reference to an object defined in a parent statement. This is called an </a:t>
          </a:r>
          <a:r>
            <a:rPr lang="en-US" sz="2000" b="1" smtClean="0">
              <a:latin typeface="Cambria" panose="02040503050406030204" pitchFamily="18" charset="0"/>
              <a:ea typeface="Cambria" panose="02040503050406030204" pitchFamily="18" charset="0"/>
            </a:rPr>
            <a:t>outer reference</a:t>
          </a:r>
          <a:endParaRPr lang="en-US" sz="2000">
            <a:latin typeface="Cambria" panose="02040503050406030204" pitchFamily="18" charset="0"/>
            <a:ea typeface="Cambria" panose="02040503050406030204" pitchFamily="18" charset="0"/>
          </a:endParaRPr>
        </a:p>
      </dgm:t>
    </dgm:pt>
    <dgm:pt modelId="{DA734F47-11A2-486F-8761-94DB7F7EAE5C}" type="parTrans" cxnId="{B82906A2-DE68-466E-A556-3C196BDB1DE6}">
      <dgm:prSet/>
      <dgm:spPr/>
      <dgm:t>
        <a:bodyPr/>
        <a:lstStyle/>
        <a:p>
          <a:endParaRPr lang="en-US" sz="2000">
            <a:latin typeface="Cambria" panose="02040503050406030204" pitchFamily="18" charset="0"/>
            <a:ea typeface="Cambria" panose="02040503050406030204" pitchFamily="18" charset="0"/>
          </a:endParaRPr>
        </a:p>
      </dgm:t>
    </dgm:pt>
    <dgm:pt modelId="{1F1F4BDF-D54D-4FAA-83E4-E6BCC7BE72BD}" type="sibTrans" cxnId="{B82906A2-DE68-466E-A556-3C196BDB1DE6}">
      <dgm:prSet/>
      <dgm:spPr/>
      <dgm:t>
        <a:bodyPr/>
        <a:lstStyle/>
        <a:p>
          <a:endParaRPr lang="en-US" sz="2000">
            <a:latin typeface="Cambria" panose="02040503050406030204" pitchFamily="18" charset="0"/>
            <a:ea typeface="Cambria" panose="02040503050406030204" pitchFamily="18" charset="0"/>
          </a:endParaRPr>
        </a:p>
      </dgm:t>
    </dgm:pt>
    <dgm:pt modelId="{4A574A79-4FCD-42C6-89E9-680CF1746B74}">
      <dgm:prSet custT="1"/>
      <dgm:spPr/>
      <dgm:t>
        <a:bodyPr/>
        <a:lstStyle/>
        <a:p>
          <a:pPr rtl="0"/>
          <a:r>
            <a:rPr lang="en-US" sz="2000" smtClean="0">
              <a:latin typeface="Cambria" panose="02040503050406030204" pitchFamily="18" charset="0"/>
              <a:ea typeface="Cambria" panose="02040503050406030204" pitchFamily="18" charset="0"/>
            </a:rPr>
            <a:t>A subquery that contains an outer reference is called a </a:t>
          </a:r>
          <a:r>
            <a:rPr lang="en-US" sz="2000" b="1" smtClean="0">
              <a:latin typeface="Cambria" panose="02040503050406030204" pitchFamily="18" charset="0"/>
              <a:ea typeface="Cambria" panose="02040503050406030204" pitchFamily="18" charset="0"/>
            </a:rPr>
            <a:t>correlated subquery</a:t>
          </a:r>
          <a:endParaRPr lang="en-US" sz="2000">
            <a:latin typeface="Cambria" panose="02040503050406030204" pitchFamily="18" charset="0"/>
            <a:ea typeface="Cambria" panose="02040503050406030204" pitchFamily="18" charset="0"/>
          </a:endParaRPr>
        </a:p>
      </dgm:t>
    </dgm:pt>
    <dgm:pt modelId="{C3D6FE45-F351-4E19-BB0F-D873A86E34C9}" type="parTrans" cxnId="{B8362B75-8BBB-45FA-B227-C11968BF5AB2}">
      <dgm:prSet/>
      <dgm:spPr/>
      <dgm:t>
        <a:bodyPr/>
        <a:lstStyle/>
        <a:p>
          <a:endParaRPr lang="en-US" sz="2000">
            <a:latin typeface="Cambria" panose="02040503050406030204" pitchFamily="18" charset="0"/>
            <a:ea typeface="Cambria" panose="02040503050406030204" pitchFamily="18" charset="0"/>
          </a:endParaRPr>
        </a:p>
      </dgm:t>
    </dgm:pt>
    <dgm:pt modelId="{913B73CC-EA60-4907-A175-D224058D881D}" type="sibTrans" cxnId="{B8362B75-8BBB-45FA-B227-C11968BF5AB2}">
      <dgm:prSet/>
      <dgm:spPr/>
      <dgm:t>
        <a:bodyPr/>
        <a:lstStyle/>
        <a:p>
          <a:endParaRPr lang="en-US" sz="2000">
            <a:latin typeface="Cambria" panose="02040503050406030204" pitchFamily="18" charset="0"/>
            <a:ea typeface="Cambria" panose="02040503050406030204" pitchFamily="18" charset="0"/>
          </a:endParaRPr>
        </a:p>
      </dgm:t>
    </dgm:pt>
    <dgm:pt modelId="{E2DAAFED-6440-4E22-B302-CB56FCFACD0B}">
      <dgm:prSet custT="1"/>
      <dgm:spPr/>
      <dgm:t>
        <a:bodyPr/>
        <a:lstStyle/>
        <a:p>
          <a:pPr rtl="0"/>
          <a:r>
            <a:rPr lang="en-US" sz="2000" smtClean="0">
              <a:latin typeface="Cambria" panose="02040503050406030204" pitchFamily="18" charset="0"/>
              <a:ea typeface="Cambria" panose="02040503050406030204" pitchFamily="18" charset="0"/>
            </a:rPr>
            <a:t>Correlated subqueries cannot be evaluated independently of the outer query because the subquery uses the values of the parent statement</a:t>
          </a:r>
          <a:endParaRPr lang="en-US" sz="2000">
            <a:latin typeface="Cambria" panose="02040503050406030204" pitchFamily="18" charset="0"/>
            <a:ea typeface="Cambria" panose="02040503050406030204" pitchFamily="18" charset="0"/>
          </a:endParaRPr>
        </a:p>
      </dgm:t>
    </dgm:pt>
    <dgm:pt modelId="{1C791A28-9A55-4B05-A16D-37521F05E84E}" type="parTrans" cxnId="{77F43695-9FCE-4CEC-A0F4-380371CE1CF7}">
      <dgm:prSet/>
      <dgm:spPr/>
      <dgm:t>
        <a:bodyPr/>
        <a:lstStyle/>
        <a:p>
          <a:endParaRPr lang="en-US" sz="2000">
            <a:latin typeface="Cambria" panose="02040503050406030204" pitchFamily="18" charset="0"/>
            <a:ea typeface="Cambria" panose="02040503050406030204" pitchFamily="18" charset="0"/>
          </a:endParaRPr>
        </a:p>
      </dgm:t>
    </dgm:pt>
    <dgm:pt modelId="{D95354FE-7566-4421-9736-42433FC7F364}" type="sibTrans" cxnId="{77F43695-9FCE-4CEC-A0F4-380371CE1CF7}">
      <dgm:prSet/>
      <dgm:spPr/>
      <dgm:t>
        <a:bodyPr/>
        <a:lstStyle/>
        <a:p>
          <a:endParaRPr lang="en-US" sz="2000">
            <a:latin typeface="Cambria" panose="02040503050406030204" pitchFamily="18" charset="0"/>
            <a:ea typeface="Cambria" panose="02040503050406030204" pitchFamily="18" charset="0"/>
          </a:endParaRPr>
        </a:p>
      </dgm:t>
    </dgm:pt>
    <dgm:pt modelId="{8307C127-AFBD-49A9-971F-F0DE85885061}">
      <dgm:prSet custT="1"/>
      <dgm:spPr/>
      <dgm:t>
        <a:bodyPr/>
        <a:lstStyle/>
        <a:p>
          <a:pPr rtl="0"/>
          <a:r>
            <a:rPr lang="en-US" sz="2000" smtClean="0">
              <a:latin typeface="Cambria" panose="02040503050406030204" pitchFamily="18" charset="0"/>
              <a:ea typeface="Cambria" panose="02040503050406030204" pitchFamily="18" charset="0"/>
            </a:rPr>
            <a:t>That is, the subquery is performed for each row in the parent statement</a:t>
          </a:r>
          <a:endParaRPr lang="en-US" sz="2000">
            <a:latin typeface="Cambria" panose="02040503050406030204" pitchFamily="18" charset="0"/>
            <a:ea typeface="Cambria" panose="02040503050406030204" pitchFamily="18" charset="0"/>
          </a:endParaRPr>
        </a:p>
      </dgm:t>
    </dgm:pt>
    <dgm:pt modelId="{21D2C5AE-65BC-47EF-BECE-B8F79516FD19}" type="parTrans" cxnId="{4EEEFB96-0A25-4B31-BD82-E64D52EB44B8}">
      <dgm:prSet/>
      <dgm:spPr/>
      <dgm:t>
        <a:bodyPr/>
        <a:lstStyle/>
        <a:p>
          <a:endParaRPr lang="en-US" sz="2000">
            <a:latin typeface="Cambria" panose="02040503050406030204" pitchFamily="18" charset="0"/>
            <a:ea typeface="Cambria" panose="02040503050406030204" pitchFamily="18" charset="0"/>
          </a:endParaRPr>
        </a:p>
      </dgm:t>
    </dgm:pt>
    <dgm:pt modelId="{7121AAFD-889D-4635-9CAC-B2D34926986F}" type="sibTrans" cxnId="{4EEEFB96-0A25-4B31-BD82-E64D52EB44B8}">
      <dgm:prSet/>
      <dgm:spPr/>
      <dgm:t>
        <a:bodyPr/>
        <a:lstStyle/>
        <a:p>
          <a:endParaRPr lang="en-US" sz="2000">
            <a:latin typeface="Cambria" panose="02040503050406030204" pitchFamily="18" charset="0"/>
            <a:ea typeface="Cambria" panose="02040503050406030204" pitchFamily="18" charset="0"/>
          </a:endParaRPr>
        </a:p>
      </dgm:t>
    </dgm:pt>
    <dgm:pt modelId="{EA464956-D7B3-469F-B53F-BB288CBA4676}">
      <dgm:prSet custT="1"/>
      <dgm:spPr/>
      <dgm:t>
        <a:bodyPr/>
        <a:lstStyle/>
        <a:p>
          <a:pPr rtl="0"/>
          <a:r>
            <a:rPr lang="en-US" sz="2000" smtClean="0">
              <a:latin typeface="Cambria" panose="02040503050406030204" pitchFamily="18" charset="0"/>
              <a:ea typeface="Cambria" panose="02040503050406030204" pitchFamily="18" charset="0"/>
            </a:rPr>
            <a:t>So, results of the subquery are dependent upon the active row being evaluated in the parent statement</a:t>
          </a:r>
          <a:endParaRPr lang="en-US" sz="2000">
            <a:latin typeface="Cambria" panose="02040503050406030204" pitchFamily="18" charset="0"/>
            <a:ea typeface="Cambria" panose="02040503050406030204" pitchFamily="18" charset="0"/>
          </a:endParaRPr>
        </a:p>
      </dgm:t>
    </dgm:pt>
    <dgm:pt modelId="{FAF4BFC1-3CAF-4038-BB80-10B6FD034DEB}" type="parTrans" cxnId="{57A83CB3-BF87-4F12-B20C-EDBAD08FB664}">
      <dgm:prSet/>
      <dgm:spPr/>
      <dgm:t>
        <a:bodyPr/>
        <a:lstStyle/>
        <a:p>
          <a:endParaRPr lang="en-US" sz="2000">
            <a:latin typeface="Cambria" panose="02040503050406030204" pitchFamily="18" charset="0"/>
            <a:ea typeface="Cambria" panose="02040503050406030204" pitchFamily="18" charset="0"/>
          </a:endParaRPr>
        </a:p>
      </dgm:t>
    </dgm:pt>
    <dgm:pt modelId="{5E5C4889-E433-42D3-938D-8351CEE62C01}" type="sibTrans" cxnId="{57A83CB3-BF87-4F12-B20C-EDBAD08FB664}">
      <dgm:prSet/>
      <dgm:spPr/>
      <dgm:t>
        <a:bodyPr/>
        <a:lstStyle/>
        <a:p>
          <a:endParaRPr lang="en-US" sz="2000">
            <a:latin typeface="Cambria" panose="02040503050406030204" pitchFamily="18" charset="0"/>
            <a:ea typeface="Cambria" panose="02040503050406030204" pitchFamily="18" charset="0"/>
          </a:endParaRPr>
        </a:p>
      </dgm:t>
    </dgm:pt>
    <dgm:pt modelId="{05050D6A-D9B4-4AEF-BBB3-82529D8EA2B9}" type="pres">
      <dgm:prSet presAssocID="{3EDC5E67-8CD2-458F-AA68-1363037550EB}" presName="linear" presStyleCnt="0">
        <dgm:presLayoutVars>
          <dgm:animLvl val="lvl"/>
          <dgm:resizeHandles val="exact"/>
        </dgm:presLayoutVars>
      </dgm:prSet>
      <dgm:spPr/>
      <dgm:t>
        <a:bodyPr/>
        <a:lstStyle/>
        <a:p>
          <a:endParaRPr lang="en-US"/>
        </a:p>
      </dgm:t>
    </dgm:pt>
    <dgm:pt modelId="{4B83D33C-5F9B-411A-95DC-EEBAB2E2081D}" type="pres">
      <dgm:prSet presAssocID="{6087BD6E-A598-4EC3-96CB-A71216105098}" presName="parentText" presStyleLbl="node1" presStyleIdx="0" presStyleCnt="5">
        <dgm:presLayoutVars>
          <dgm:chMax val="0"/>
          <dgm:bulletEnabled val="1"/>
        </dgm:presLayoutVars>
      </dgm:prSet>
      <dgm:spPr/>
      <dgm:t>
        <a:bodyPr/>
        <a:lstStyle/>
        <a:p>
          <a:endParaRPr lang="en-US"/>
        </a:p>
      </dgm:t>
    </dgm:pt>
    <dgm:pt modelId="{FBAC12A6-0BEC-4782-8F67-15C3E9D9DD1B}" type="pres">
      <dgm:prSet presAssocID="{1F1F4BDF-D54D-4FAA-83E4-E6BCC7BE72BD}" presName="spacer" presStyleCnt="0"/>
      <dgm:spPr/>
    </dgm:pt>
    <dgm:pt modelId="{280C2B43-C64E-431E-8FCD-D3E0F529662F}" type="pres">
      <dgm:prSet presAssocID="{4A574A79-4FCD-42C6-89E9-680CF1746B74}" presName="parentText" presStyleLbl="node1" presStyleIdx="1" presStyleCnt="5">
        <dgm:presLayoutVars>
          <dgm:chMax val="0"/>
          <dgm:bulletEnabled val="1"/>
        </dgm:presLayoutVars>
      </dgm:prSet>
      <dgm:spPr/>
      <dgm:t>
        <a:bodyPr/>
        <a:lstStyle/>
        <a:p>
          <a:endParaRPr lang="en-US"/>
        </a:p>
      </dgm:t>
    </dgm:pt>
    <dgm:pt modelId="{A15BC0C4-2F62-414F-9986-780E4D4D4117}" type="pres">
      <dgm:prSet presAssocID="{913B73CC-EA60-4907-A175-D224058D881D}" presName="spacer" presStyleCnt="0"/>
      <dgm:spPr/>
    </dgm:pt>
    <dgm:pt modelId="{CAD751F5-00AF-4F61-AB96-4035118F10BF}" type="pres">
      <dgm:prSet presAssocID="{E2DAAFED-6440-4E22-B302-CB56FCFACD0B}" presName="parentText" presStyleLbl="node1" presStyleIdx="2" presStyleCnt="5">
        <dgm:presLayoutVars>
          <dgm:chMax val="0"/>
          <dgm:bulletEnabled val="1"/>
        </dgm:presLayoutVars>
      </dgm:prSet>
      <dgm:spPr/>
      <dgm:t>
        <a:bodyPr/>
        <a:lstStyle/>
        <a:p>
          <a:endParaRPr lang="en-US"/>
        </a:p>
      </dgm:t>
    </dgm:pt>
    <dgm:pt modelId="{5F9B4DE6-25C0-431A-A83C-8D0390210F81}" type="pres">
      <dgm:prSet presAssocID="{D95354FE-7566-4421-9736-42433FC7F364}" presName="spacer" presStyleCnt="0"/>
      <dgm:spPr/>
    </dgm:pt>
    <dgm:pt modelId="{6745C214-5416-475D-A142-4BB7450F690D}" type="pres">
      <dgm:prSet presAssocID="{8307C127-AFBD-49A9-971F-F0DE85885061}" presName="parentText" presStyleLbl="node1" presStyleIdx="3" presStyleCnt="5">
        <dgm:presLayoutVars>
          <dgm:chMax val="0"/>
          <dgm:bulletEnabled val="1"/>
        </dgm:presLayoutVars>
      </dgm:prSet>
      <dgm:spPr/>
      <dgm:t>
        <a:bodyPr/>
        <a:lstStyle/>
        <a:p>
          <a:endParaRPr lang="en-US"/>
        </a:p>
      </dgm:t>
    </dgm:pt>
    <dgm:pt modelId="{5A297249-8358-4D3D-95FA-80AFADDBD593}" type="pres">
      <dgm:prSet presAssocID="{7121AAFD-889D-4635-9CAC-B2D34926986F}" presName="spacer" presStyleCnt="0"/>
      <dgm:spPr/>
    </dgm:pt>
    <dgm:pt modelId="{5A8A3BBD-1DE1-4D90-A2D9-2B75FE16A040}" type="pres">
      <dgm:prSet presAssocID="{EA464956-D7B3-469F-B53F-BB288CBA4676}" presName="parentText" presStyleLbl="node1" presStyleIdx="4" presStyleCnt="5">
        <dgm:presLayoutVars>
          <dgm:chMax val="0"/>
          <dgm:bulletEnabled val="1"/>
        </dgm:presLayoutVars>
      </dgm:prSet>
      <dgm:spPr/>
      <dgm:t>
        <a:bodyPr/>
        <a:lstStyle/>
        <a:p>
          <a:endParaRPr lang="en-US"/>
        </a:p>
      </dgm:t>
    </dgm:pt>
  </dgm:ptLst>
  <dgm:cxnLst>
    <dgm:cxn modelId="{CE952865-77AE-42C9-AB3C-420FF7C54F38}" type="presOf" srcId="{8307C127-AFBD-49A9-971F-F0DE85885061}" destId="{6745C214-5416-475D-A142-4BB7450F690D}" srcOrd="0" destOrd="0" presId="urn:microsoft.com/office/officeart/2005/8/layout/vList2"/>
    <dgm:cxn modelId="{B82906A2-DE68-466E-A556-3C196BDB1DE6}" srcId="{3EDC5E67-8CD2-458F-AA68-1363037550EB}" destId="{6087BD6E-A598-4EC3-96CB-A71216105098}" srcOrd="0" destOrd="0" parTransId="{DA734F47-11A2-486F-8761-94DB7F7EAE5C}" sibTransId="{1F1F4BDF-D54D-4FAA-83E4-E6BCC7BE72BD}"/>
    <dgm:cxn modelId="{A4202BF2-0C66-4543-987B-FCA9FF782383}" type="presOf" srcId="{6087BD6E-A598-4EC3-96CB-A71216105098}" destId="{4B83D33C-5F9B-411A-95DC-EEBAB2E2081D}" srcOrd="0" destOrd="0" presId="urn:microsoft.com/office/officeart/2005/8/layout/vList2"/>
    <dgm:cxn modelId="{F73862A1-E867-49D4-982A-4B9DFF086D13}" type="presOf" srcId="{EA464956-D7B3-469F-B53F-BB288CBA4676}" destId="{5A8A3BBD-1DE1-4D90-A2D9-2B75FE16A040}" srcOrd="0" destOrd="0" presId="urn:microsoft.com/office/officeart/2005/8/layout/vList2"/>
    <dgm:cxn modelId="{4EEEFB96-0A25-4B31-BD82-E64D52EB44B8}" srcId="{3EDC5E67-8CD2-458F-AA68-1363037550EB}" destId="{8307C127-AFBD-49A9-971F-F0DE85885061}" srcOrd="3" destOrd="0" parTransId="{21D2C5AE-65BC-47EF-BECE-B8F79516FD19}" sibTransId="{7121AAFD-889D-4635-9CAC-B2D34926986F}"/>
    <dgm:cxn modelId="{B8362B75-8BBB-45FA-B227-C11968BF5AB2}" srcId="{3EDC5E67-8CD2-458F-AA68-1363037550EB}" destId="{4A574A79-4FCD-42C6-89E9-680CF1746B74}" srcOrd="1" destOrd="0" parTransId="{C3D6FE45-F351-4E19-BB0F-D873A86E34C9}" sibTransId="{913B73CC-EA60-4907-A175-D224058D881D}"/>
    <dgm:cxn modelId="{77F43695-9FCE-4CEC-A0F4-380371CE1CF7}" srcId="{3EDC5E67-8CD2-458F-AA68-1363037550EB}" destId="{E2DAAFED-6440-4E22-B302-CB56FCFACD0B}" srcOrd="2" destOrd="0" parTransId="{1C791A28-9A55-4B05-A16D-37521F05E84E}" sibTransId="{D95354FE-7566-4421-9736-42433FC7F364}"/>
    <dgm:cxn modelId="{39F8F6F4-2DC0-4B5F-9D7C-F8A65A24ACCD}" type="presOf" srcId="{4A574A79-4FCD-42C6-89E9-680CF1746B74}" destId="{280C2B43-C64E-431E-8FCD-D3E0F529662F}" srcOrd="0" destOrd="0" presId="urn:microsoft.com/office/officeart/2005/8/layout/vList2"/>
    <dgm:cxn modelId="{57A83CB3-BF87-4F12-B20C-EDBAD08FB664}" srcId="{3EDC5E67-8CD2-458F-AA68-1363037550EB}" destId="{EA464956-D7B3-469F-B53F-BB288CBA4676}" srcOrd="4" destOrd="0" parTransId="{FAF4BFC1-3CAF-4038-BB80-10B6FD034DEB}" sibTransId="{5E5C4889-E433-42D3-938D-8351CEE62C01}"/>
    <dgm:cxn modelId="{03256067-C3C3-449E-8E03-ABC7A46248C7}" type="presOf" srcId="{3EDC5E67-8CD2-458F-AA68-1363037550EB}" destId="{05050D6A-D9B4-4AEF-BBB3-82529D8EA2B9}" srcOrd="0" destOrd="0" presId="urn:microsoft.com/office/officeart/2005/8/layout/vList2"/>
    <dgm:cxn modelId="{2A970859-B2DA-4770-BA69-5AD376520947}" type="presOf" srcId="{E2DAAFED-6440-4E22-B302-CB56FCFACD0B}" destId="{CAD751F5-00AF-4F61-AB96-4035118F10BF}" srcOrd="0" destOrd="0" presId="urn:microsoft.com/office/officeart/2005/8/layout/vList2"/>
    <dgm:cxn modelId="{57B3436B-AF45-47E1-B02E-D74B110804F9}" type="presParOf" srcId="{05050D6A-D9B4-4AEF-BBB3-82529D8EA2B9}" destId="{4B83D33C-5F9B-411A-95DC-EEBAB2E2081D}" srcOrd="0" destOrd="0" presId="urn:microsoft.com/office/officeart/2005/8/layout/vList2"/>
    <dgm:cxn modelId="{1A57977C-6C68-488F-A573-0E3606BD4872}" type="presParOf" srcId="{05050D6A-D9B4-4AEF-BBB3-82529D8EA2B9}" destId="{FBAC12A6-0BEC-4782-8F67-15C3E9D9DD1B}" srcOrd="1" destOrd="0" presId="urn:microsoft.com/office/officeart/2005/8/layout/vList2"/>
    <dgm:cxn modelId="{ED3383BF-852D-40AD-8BB0-D0EEC461D0A8}" type="presParOf" srcId="{05050D6A-D9B4-4AEF-BBB3-82529D8EA2B9}" destId="{280C2B43-C64E-431E-8FCD-D3E0F529662F}" srcOrd="2" destOrd="0" presId="urn:microsoft.com/office/officeart/2005/8/layout/vList2"/>
    <dgm:cxn modelId="{2C5ACE0A-5A06-4F5D-BA02-468AB0D93627}" type="presParOf" srcId="{05050D6A-D9B4-4AEF-BBB3-82529D8EA2B9}" destId="{A15BC0C4-2F62-414F-9986-780E4D4D4117}" srcOrd="3" destOrd="0" presId="urn:microsoft.com/office/officeart/2005/8/layout/vList2"/>
    <dgm:cxn modelId="{4174ED0D-976F-440B-BB28-0D7C5C1729EA}" type="presParOf" srcId="{05050D6A-D9B4-4AEF-BBB3-82529D8EA2B9}" destId="{CAD751F5-00AF-4F61-AB96-4035118F10BF}" srcOrd="4" destOrd="0" presId="urn:microsoft.com/office/officeart/2005/8/layout/vList2"/>
    <dgm:cxn modelId="{FB1ADE6D-664C-4B80-896D-74F3BBCB76E8}" type="presParOf" srcId="{05050D6A-D9B4-4AEF-BBB3-82529D8EA2B9}" destId="{5F9B4DE6-25C0-431A-A83C-8D0390210F81}" srcOrd="5" destOrd="0" presId="urn:microsoft.com/office/officeart/2005/8/layout/vList2"/>
    <dgm:cxn modelId="{341A5BDE-7014-4DA1-A736-B87390DA5637}" type="presParOf" srcId="{05050D6A-D9B4-4AEF-BBB3-82529D8EA2B9}" destId="{6745C214-5416-475D-A142-4BB7450F690D}" srcOrd="6" destOrd="0" presId="urn:microsoft.com/office/officeart/2005/8/layout/vList2"/>
    <dgm:cxn modelId="{1C8697FC-9912-46E2-924C-C196B0D0BB55}" type="presParOf" srcId="{05050D6A-D9B4-4AEF-BBB3-82529D8EA2B9}" destId="{5A297249-8358-4D3D-95FA-80AFADDBD593}" srcOrd="7" destOrd="0" presId="urn:microsoft.com/office/officeart/2005/8/layout/vList2"/>
    <dgm:cxn modelId="{191D6133-7C8B-49C2-9710-831A3C55AE87}" type="presParOf" srcId="{05050D6A-D9B4-4AEF-BBB3-82529D8EA2B9}" destId="{5A8A3BBD-1DE1-4D90-A2D9-2B75FE16A040}" srcOrd="8" destOrd="0" presId="urn:microsoft.com/office/officeart/2005/8/layout/vList2"/>
  </dgm:cxnLst>
  <dgm:bg>
    <a:solidFill>
      <a:schemeClr val="accent6">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81064CC-2E12-4892-A8AB-DEB2FB2970CF}" type="doc">
      <dgm:prSet loTypeId="urn:microsoft.com/office/officeart/2005/8/layout/vList2" loCatId="list" qsTypeId="urn:microsoft.com/office/officeart/2005/8/quickstyle/simple1" qsCatId="simple" csTypeId="urn:microsoft.com/office/officeart/2005/8/colors/accent6_1" csCatId="accent6"/>
      <dgm:spPr/>
      <dgm:t>
        <a:bodyPr/>
        <a:lstStyle/>
        <a:p>
          <a:endParaRPr lang="en-US"/>
        </a:p>
      </dgm:t>
    </dgm:pt>
    <dgm:pt modelId="{70D819D9-9F65-45D4-9E16-899042DFB377}">
      <dgm:prSet custT="1"/>
      <dgm:spPr/>
      <dgm:t>
        <a:bodyPr/>
        <a:lstStyle/>
        <a:p>
          <a:pPr rtl="0"/>
          <a:r>
            <a:rPr lang="en-US" sz="2000" dirty="0" smtClean="0">
              <a:latin typeface="Cambria" panose="02040503050406030204" pitchFamily="18" charset="0"/>
              <a:ea typeface="Cambria" panose="02040503050406030204" pitchFamily="18" charset="0"/>
            </a:rPr>
            <a:t>While the =ANY condition is identical to the IN condition, ANY can also be used with inequalities such as &lt; or &gt; to give more flexible use of </a:t>
          </a:r>
          <a:r>
            <a:rPr lang="en-US" sz="2000" dirty="0" err="1" smtClean="0">
              <a:latin typeface="Cambria" panose="02040503050406030204" pitchFamily="18" charset="0"/>
              <a:ea typeface="Cambria" panose="02040503050406030204" pitchFamily="18" charset="0"/>
            </a:rPr>
            <a:t>subqueries</a:t>
          </a:r>
          <a:r>
            <a:rPr lang="en-US" sz="2000" dirty="0" smtClean="0">
              <a:latin typeface="Cambria" panose="02040503050406030204" pitchFamily="18" charset="0"/>
              <a:ea typeface="Cambria" panose="02040503050406030204" pitchFamily="18" charset="0"/>
            </a:rPr>
            <a:t>. A </a:t>
          </a:r>
          <a:r>
            <a:rPr lang="en-US" sz="2000" dirty="0" err="1" smtClean="0">
              <a:latin typeface="Cambria" panose="02040503050406030204" pitchFamily="18" charset="0"/>
              <a:ea typeface="Cambria" panose="02040503050406030204" pitchFamily="18" charset="0"/>
            </a:rPr>
            <a:t>subquery</a:t>
          </a:r>
          <a:r>
            <a:rPr lang="en-US" sz="2000" dirty="0" smtClean="0">
              <a:latin typeface="Cambria" panose="02040503050406030204" pitchFamily="18" charset="0"/>
              <a:ea typeface="Cambria" panose="02040503050406030204" pitchFamily="18" charset="0"/>
            </a:rPr>
            <a:t> that does not contain references to objects in a parent statement is called an uncorrelated </a:t>
          </a:r>
          <a:r>
            <a:rPr lang="en-US" sz="2000" dirty="0" err="1" smtClean="0">
              <a:latin typeface="Cambria" panose="02040503050406030204" pitchFamily="18" charset="0"/>
              <a:ea typeface="Cambria" panose="02040503050406030204" pitchFamily="18" charset="0"/>
            </a:rPr>
            <a:t>subquery</a:t>
          </a:r>
          <a:endParaRPr lang="en-US" sz="2000" dirty="0">
            <a:latin typeface="Cambria" panose="02040503050406030204" pitchFamily="18" charset="0"/>
            <a:ea typeface="Cambria" panose="02040503050406030204" pitchFamily="18" charset="0"/>
          </a:endParaRPr>
        </a:p>
      </dgm:t>
    </dgm:pt>
    <dgm:pt modelId="{46AB8FA0-6C35-4E9F-91F8-39046C9A7458}" type="parTrans" cxnId="{892B5C95-D295-4680-8AEC-98F2032E0303}">
      <dgm:prSet/>
      <dgm:spPr/>
      <dgm:t>
        <a:bodyPr/>
        <a:lstStyle/>
        <a:p>
          <a:endParaRPr lang="en-US" sz="2000">
            <a:latin typeface="Cambria" panose="02040503050406030204" pitchFamily="18" charset="0"/>
            <a:ea typeface="Cambria" panose="02040503050406030204" pitchFamily="18" charset="0"/>
          </a:endParaRPr>
        </a:p>
      </dgm:t>
    </dgm:pt>
    <dgm:pt modelId="{1BAEBEB1-B384-4A18-B223-6B0474F5951C}" type="sibTrans" cxnId="{892B5C95-D295-4680-8AEC-98F2032E0303}">
      <dgm:prSet/>
      <dgm:spPr/>
      <dgm:t>
        <a:bodyPr/>
        <a:lstStyle/>
        <a:p>
          <a:endParaRPr lang="en-US" sz="2000">
            <a:latin typeface="Cambria" panose="02040503050406030204" pitchFamily="18" charset="0"/>
            <a:ea typeface="Cambria" panose="02040503050406030204" pitchFamily="18" charset="0"/>
          </a:endParaRPr>
        </a:p>
      </dgm:t>
    </dgm:pt>
    <dgm:pt modelId="{079C0333-7B1B-41D1-BC97-83DA50034493}">
      <dgm:prSet custT="1"/>
      <dgm:spPr/>
      <dgm:t>
        <a:bodyPr/>
        <a:lstStyle/>
        <a:p>
          <a:pPr rtl="0"/>
          <a:r>
            <a:rPr lang="en-US" sz="2000" smtClean="0">
              <a:latin typeface="Cambria" panose="02040503050406030204" pitchFamily="18" charset="0"/>
              <a:ea typeface="Cambria" panose="02040503050406030204" pitchFamily="18" charset="0"/>
            </a:rPr>
            <a:t>In the example in the next, the subquery calculates exactly one value: the average quantity from the SalesOrderItems table</a:t>
          </a:r>
          <a:endParaRPr lang="en-US" sz="2000">
            <a:latin typeface="Cambria" panose="02040503050406030204" pitchFamily="18" charset="0"/>
            <a:ea typeface="Cambria" panose="02040503050406030204" pitchFamily="18" charset="0"/>
          </a:endParaRPr>
        </a:p>
      </dgm:t>
    </dgm:pt>
    <dgm:pt modelId="{22ACA5FB-5D74-4145-A90D-9429A43252C1}" type="parTrans" cxnId="{9C264A8D-40C5-4E17-8C05-A36A745599CF}">
      <dgm:prSet/>
      <dgm:spPr/>
      <dgm:t>
        <a:bodyPr/>
        <a:lstStyle/>
        <a:p>
          <a:endParaRPr lang="en-US" sz="2000">
            <a:latin typeface="Cambria" panose="02040503050406030204" pitchFamily="18" charset="0"/>
            <a:ea typeface="Cambria" panose="02040503050406030204" pitchFamily="18" charset="0"/>
          </a:endParaRPr>
        </a:p>
      </dgm:t>
    </dgm:pt>
    <dgm:pt modelId="{974AEEE3-7986-422D-8EFD-4A73A0AA6753}" type="sibTrans" cxnId="{9C264A8D-40C5-4E17-8C05-A36A745599CF}">
      <dgm:prSet/>
      <dgm:spPr/>
      <dgm:t>
        <a:bodyPr/>
        <a:lstStyle/>
        <a:p>
          <a:endParaRPr lang="en-US" sz="2000">
            <a:latin typeface="Cambria" panose="02040503050406030204" pitchFamily="18" charset="0"/>
            <a:ea typeface="Cambria" panose="02040503050406030204" pitchFamily="18" charset="0"/>
          </a:endParaRPr>
        </a:p>
      </dgm:t>
    </dgm:pt>
    <dgm:pt modelId="{74892B75-2B67-40F8-BBBD-128DE71B8C64}" type="pres">
      <dgm:prSet presAssocID="{981064CC-2E12-4892-A8AB-DEB2FB2970CF}" presName="linear" presStyleCnt="0">
        <dgm:presLayoutVars>
          <dgm:animLvl val="lvl"/>
          <dgm:resizeHandles val="exact"/>
        </dgm:presLayoutVars>
      </dgm:prSet>
      <dgm:spPr/>
      <dgm:t>
        <a:bodyPr/>
        <a:lstStyle/>
        <a:p>
          <a:endParaRPr lang="en-US"/>
        </a:p>
      </dgm:t>
    </dgm:pt>
    <dgm:pt modelId="{F50C6A9A-2322-40F9-9B95-BC8F69588BE7}" type="pres">
      <dgm:prSet presAssocID="{70D819D9-9F65-45D4-9E16-899042DFB377}" presName="parentText" presStyleLbl="node1" presStyleIdx="0" presStyleCnt="2">
        <dgm:presLayoutVars>
          <dgm:chMax val="0"/>
          <dgm:bulletEnabled val="1"/>
        </dgm:presLayoutVars>
      </dgm:prSet>
      <dgm:spPr/>
      <dgm:t>
        <a:bodyPr/>
        <a:lstStyle/>
        <a:p>
          <a:endParaRPr lang="en-US"/>
        </a:p>
      </dgm:t>
    </dgm:pt>
    <dgm:pt modelId="{B173DF33-BB75-4142-A609-236D1BA697F8}" type="pres">
      <dgm:prSet presAssocID="{1BAEBEB1-B384-4A18-B223-6B0474F5951C}" presName="spacer" presStyleCnt="0"/>
      <dgm:spPr/>
    </dgm:pt>
    <dgm:pt modelId="{42FBC2A3-2495-4A83-8D2C-EEFCD2A11507}" type="pres">
      <dgm:prSet presAssocID="{079C0333-7B1B-41D1-BC97-83DA50034493}" presName="parentText" presStyleLbl="node1" presStyleIdx="1" presStyleCnt="2">
        <dgm:presLayoutVars>
          <dgm:chMax val="0"/>
          <dgm:bulletEnabled val="1"/>
        </dgm:presLayoutVars>
      </dgm:prSet>
      <dgm:spPr/>
      <dgm:t>
        <a:bodyPr/>
        <a:lstStyle/>
        <a:p>
          <a:endParaRPr lang="en-US"/>
        </a:p>
      </dgm:t>
    </dgm:pt>
  </dgm:ptLst>
  <dgm:cxnLst>
    <dgm:cxn modelId="{612168EA-0344-4004-B1BC-F29DDA43331A}" type="presOf" srcId="{079C0333-7B1B-41D1-BC97-83DA50034493}" destId="{42FBC2A3-2495-4A83-8D2C-EEFCD2A11507}" srcOrd="0" destOrd="0" presId="urn:microsoft.com/office/officeart/2005/8/layout/vList2"/>
    <dgm:cxn modelId="{9C264A8D-40C5-4E17-8C05-A36A745599CF}" srcId="{981064CC-2E12-4892-A8AB-DEB2FB2970CF}" destId="{079C0333-7B1B-41D1-BC97-83DA50034493}" srcOrd="1" destOrd="0" parTransId="{22ACA5FB-5D74-4145-A90D-9429A43252C1}" sibTransId="{974AEEE3-7986-422D-8EFD-4A73A0AA6753}"/>
    <dgm:cxn modelId="{892B5C95-D295-4680-8AEC-98F2032E0303}" srcId="{981064CC-2E12-4892-A8AB-DEB2FB2970CF}" destId="{70D819D9-9F65-45D4-9E16-899042DFB377}" srcOrd="0" destOrd="0" parTransId="{46AB8FA0-6C35-4E9F-91F8-39046C9A7458}" sibTransId="{1BAEBEB1-B384-4A18-B223-6B0474F5951C}"/>
    <dgm:cxn modelId="{32606D37-8081-48AC-97CC-034486F206AB}" type="presOf" srcId="{70D819D9-9F65-45D4-9E16-899042DFB377}" destId="{F50C6A9A-2322-40F9-9B95-BC8F69588BE7}" srcOrd="0" destOrd="0" presId="urn:microsoft.com/office/officeart/2005/8/layout/vList2"/>
    <dgm:cxn modelId="{691DA2D1-7A83-42E4-8B83-DD27801E4DCA}" type="presOf" srcId="{981064CC-2E12-4892-A8AB-DEB2FB2970CF}" destId="{74892B75-2B67-40F8-BBBD-128DE71B8C64}" srcOrd="0" destOrd="0" presId="urn:microsoft.com/office/officeart/2005/8/layout/vList2"/>
    <dgm:cxn modelId="{4B012C41-8620-4E72-81B2-B9C7BA2C7B62}" type="presParOf" srcId="{74892B75-2B67-40F8-BBBD-128DE71B8C64}" destId="{F50C6A9A-2322-40F9-9B95-BC8F69588BE7}" srcOrd="0" destOrd="0" presId="urn:microsoft.com/office/officeart/2005/8/layout/vList2"/>
    <dgm:cxn modelId="{F045CED9-C887-4D13-992D-F2811EB1682D}" type="presParOf" srcId="{74892B75-2B67-40F8-BBBD-128DE71B8C64}" destId="{B173DF33-BB75-4142-A609-236D1BA697F8}" srcOrd="1" destOrd="0" presId="urn:microsoft.com/office/officeart/2005/8/layout/vList2"/>
    <dgm:cxn modelId="{C6E95D9A-026E-4C2D-B874-A6C891F6CCD3}" type="presParOf" srcId="{74892B75-2B67-40F8-BBBD-128DE71B8C64}" destId="{42FBC2A3-2495-4A83-8D2C-EEFCD2A11507}" srcOrd="2" destOrd="0" presId="urn:microsoft.com/office/officeart/2005/8/layout/vList2"/>
  </dgm:cxnLst>
  <dgm:bg>
    <a:solidFill>
      <a:schemeClr val="accent6">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49815C-CCA5-4037-82F3-2FC4EE90F3FB}" type="doc">
      <dgm:prSet loTypeId="urn:microsoft.com/office/officeart/2005/8/layout/default" loCatId="list" qsTypeId="urn:microsoft.com/office/officeart/2005/8/quickstyle/simple1" qsCatId="simple" csTypeId="urn:microsoft.com/office/officeart/2005/8/colors/accent6_1" csCatId="accent6"/>
      <dgm:spPr/>
      <dgm:t>
        <a:bodyPr/>
        <a:lstStyle/>
        <a:p>
          <a:endParaRPr lang="en-US"/>
        </a:p>
      </dgm:t>
    </dgm:pt>
    <dgm:pt modelId="{49C8555E-9A89-47D6-9648-6A8CF549FCD1}">
      <dgm:prSet custT="1"/>
      <dgm:spPr/>
      <dgm:t>
        <a:bodyPr/>
        <a:lstStyle/>
        <a:p>
          <a:pPr rtl="0"/>
          <a:r>
            <a:rPr lang="en-US" sz="2000" smtClean="0">
              <a:latin typeface="Cambria" panose="02040503050406030204" pitchFamily="18" charset="0"/>
              <a:ea typeface="Cambria" panose="02040503050406030204" pitchFamily="18" charset="0"/>
            </a:rPr>
            <a:t>The CREATE VIEW statement is used to create a view</a:t>
          </a:r>
          <a:endParaRPr lang="en-US" sz="2000">
            <a:latin typeface="Cambria" panose="02040503050406030204" pitchFamily="18" charset="0"/>
            <a:ea typeface="Cambria" panose="02040503050406030204" pitchFamily="18" charset="0"/>
          </a:endParaRPr>
        </a:p>
      </dgm:t>
    </dgm:pt>
    <dgm:pt modelId="{EDF5C14A-79B1-4670-A136-24338FAE6252}" type="parTrans" cxnId="{C5AB23CD-E397-42F5-A3E0-62B587FBC123}">
      <dgm:prSet/>
      <dgm:spPr/>
      <dgm:t>
        <a:bodyPr/>
        <a:lstStyle/>
        <a:p>
          <a:endParaRPr lang="en-US" sz="2000">
            <a:latin typeface="Cambria" panose="02040503050406030204" pitchFamily="18" charset="0"/>
            <a:ea typeface="Cambria" panose="02040503050406030204" pitchFamily="18" charset="0"/>
          </a:endParaRPr>
        </a:p>
      </dgm:t>
    </dgm:pt>
    <dgm:pt modelId="{AB4EF949-6424-4932-9DD5-B90B5A1B2067}" type="sibTrans" cxnId="{C5AB23CD-E397-42F5-A3E0-62B587FBC123}">
      <dgm:prSet/>
      <dgm:spPr/>
      <dgm:t>
        <a:bodyPr/>
        <a:lstStyle/>
        <a:p>
          <a:endParaRPr lang="en-US" sz="2000">
            <a:latin typeface="Cambria" panose="02040503050406030204" pitchFamily="18" charset="0"/>
            <a:ea typeface="Cambria" panose="02040503050406030204" pitchFamily="18" charset="0"/>
          </a:endParaRPr>
        </a:p>
      </dgm:t>
    </dgm:pt>
    <dgm:pt modelId="{9558AF48-3C3E-4066-990C-C092966C1C52}">
      <dgm:prSet custT="1"/>
      <dgm:spPr/>
      <dgm:t>
        <a:bodyPr/>
        <a:lstStyle/>
        <a:p>
          <a:pPr rtl="0"/>
          <a:r>
            <a:rPr lang="en-US" sz="2000" smtClean="0">
              <a:latin typeface="Cambria" panose="02040503050406030204" pitchFamily="18" charset="0"/>
              <a:ea typeface="Cambria" panose="02040503050406030204" pitchFamily="18" charset="0"/>
            </a:rPr>
            <a:t>The statement assigns a name to the view and specifies the query that defines the view</a:t>
          </a:r>
          <a:endParaRPr lang="en-US" sz="2000">
            <a:latin typeface="Cambria" panose="02040503050406030204" pitchFamily="18" charset="0"/>
            <a:ea typeface="Cambria" panose="02040503050406030204" pitchFamily="18" charset="0"/>
          </a:endParaRPr>
        </a:p>
      </dgm:t>
    </dgm:pt>
    <dgm:pt modelId="{F426C130-B8B5-4943-B282-D425B37CFB60}" type="parTrans" cxnId="{25BABE48-1625-45F5-8808-BA95E6CBF279}">
      <dgm:prSet/>
      <dgm:spPr/>
      <dgm:t>
        <a:bodyPr/>
        <a:lstStyle/>
        <a:p>
          <a:endParaRPr lang="en-US" sz="2000">
            <a:latin typeface="Cambria" panose="02040503050406030204" pitchFamily="18" charset="0"/>
            <a:ea typeface="Cambria" panose="02040503050406030204" pitchFamily="18" charset="0"/>
          </a:endParaRPr>
        </a:p>
      </dgm:t>
    </dgm:pt>
    <dgm:pt modelId="{BD30DA67-0FC9-4E44-A375-AB5CECC826B7}" type="sibTrans" cxnId="{25BABE48-1625-45F5-8808-BA95E6CBF279}">
      <dgm:prSet/>
      <dgm:spPr/>
      <dgm:t>
        <a:bodyPr/>
        <a:lstStyle/>
        <a:p>
          <a:endParaRPr lang="en-US" sz="2000">
            <a:latin typeface="Cambria" panose="02040503050406030204" pitchFamily="18" charset="0"/>
            <a:ea typeface="Cambria" panose="02040503050406030204" pitchFamily="18" charset="0"/>
          </a:endParaRPr>
        </a:p>
      </dgm:t>
    </dgm:pt>
    <dgm:pt modelId="{548CA546-CF02-4F36-ABD3-DCB4803BB5C3}">
      <dgm:prSet custT="1"/>
      <dgm:spPr/>
      <dgm:t>
        <a:bodyPr/>
        <a:lstStyle/>
        <a:p>
          <a:pPr rtl="0"/>
          <a:r>
            <a:rPr lang="en-US" sz="2000" smtClean="0">
              <a:latin typeface="Cambria" panose="02040503050406030204" pitchFamily="18" charset="0"/>
              <a:ea typeface="Cambria" panose="02040503050406030204" pitchFamily="18" charset="0"/>
            </a:rPr>
            <a:t>To create the view successfully, you must have permission to access all of the tables referenced in the query</a:t>
          </a:r>
          <a:endParaRPr lang="en-US" sz="2000">
            <a:latin typeface="Cambria" panose="02040503050406030204" pitchFamily="18" charset="0"/>
            <a:ea typeface="Cambria" panose="02040503050406030204" pitchFamily="18" charset="0"/>
          </a:endParaRPr>
        </a:p>
      </dgm:t>
    </dgm:pt>
    <dgm:pt modelId="{4EABCD67-38C3-4DAE-9145-E2BFE9B258F7}" type="parTrans" cxnId="{DCF24EDE-7862-4291-9BFB-E4D99F383203}">
      <dgm:prSet/>
      <dgm:spPr/>
      <dgm:t>
        <a:bodyPr/>
        <a:lstStyle/>
        <a:p>
          <a:endParaRPr lang="en-US" sz="2000">
            <a:latin typeface="Cambria" panose="02040503050406030204" pitchFamily="18" charset="0"/>
            <a:ea typeface="Cambria" panose="02040503050406030204" pitchFamily="18" charset="0"/>
          </a:endParaRPr>
        </a:p>
      </dgm:t>
    </dgm:pt>
    <dgm:pt modelId="{62ADE3AC-1DCA-41BC-BEBB-69A5FFF0E273}" type="sibTrans" cxnId="{DCF24EDE-7862-4291-9BFB-E4D99F383203}">
      <dgm:prSet/>
      <dgm:spPr/>
      <dgm:t>
        <a:bodyPr/>
        <a:lstStyle/>
        <a:p>
          <a:endParaRPr lang="en-US" sz="2000">
            <a:latin typeface="Cambria" panose="02040503050406030204" pitchFamily="18" charset="0"/>
            <a:ea typeface="Cambria" panose="02040503050406030204" pitchFamily="18" charset="0"/>
          </a:endParaRPr>
        </a:p>
      </dgm:t>
    </dgm:pt>
    <dgm:pt modelId="{028BA838-A571-416C-A5CA-99A27D9B5C90}" type="pres">
      <dgm:prSet presAssocID="{B149815C-CCA5-4037-82F3-2FC4EE90F3FB}" presName="diagram" presStyleCnt="0">
        <dgm:presLayoutVars>
          <dgm:dir/>
          <dgm:resizeHandles val="exact"/>
        </dgm:presLayoutVars>
      </dgm:prSet>
      <dgm:spPr/>
      <dgm:t>
        <a:bodyPr/>
        <a:lstStyle/>
        <a:p>
          <a:endParaRPr lang="en-US"/>
        </a:p>
      </dgm:t>
    </dgm:pt>
    <dgm:pt modelId="{3BC2DC6F-C5BC-49D4-ABBD-3713C24B3A7D}" type="pres">
      <dgm:prSet presAssocID="{49C8555E-9A89-47D6-9648-6A8CF549FCD1}" presName="node" presStyleLbl="node1" presStyleIdx="0" presStyleCnt="3">
        <dgm:presLayoutVars>
          <dgm:bulletEnabled val="1"/>
        </dgm:presLayoutVars>
      </dgm:prSet>
      <dgm:spPr/>
      <dgm:t>
        <a:bodyPr/>
        <a:lstStyle/>
        <a:p>
          <a:endParaRPr lang="en-US"/>
        </a:p>
      </dgm:t>
    </dgm:pt>
    <dgm:pt modelId="{419E18C7-36C4-4145-91D0-4E6640B12227}" type="pres">
      <dgm:prSet presAssocID="{AB4EF949-6424-4932-9DD5-B90B5A1B2067}" presName="sibTrans" presStyleCnt="0"/>
      <dgm:spPr/>
    </dgm:pt>
    <dgm:pt modelId="{983701E8-7489-4B31-B951-0962DB1C7ED0}" type="pres">
      <dgm:prSet presAssocID="{9558AF48-3C3E-4066-990C-C092966C1C52}" presName="node" presStyleLbl="node1" presStyleIdx="1" presStyleCnt="3">
        <dgm:presLayoutVars>
          <dgm:bulletEnabled val="1"/>
        </dgm:presLayoutVars>
      </dgm:prSet>
      <dgm:spPr/>
      <dgm:t>
        <a:bodyPr/>
        <a:lstStyle/>
        <a:p>
          <a:endParaRPr lang="en-US"/>
        </a:p>
      </dgm:t>
    </dgm:pt>
    <dgm:pt modelId="{EBD6AEE4-2E97-4300-B3B1-4657AE9F129B}" type="pres">
      <dgm:prSet presAssocID="{BD30DA67-0FC9-4E44-A375-AB5CECC826B7}" presName="sibTrans" presStyleCnt="0"/>
      <dgm:spPr/>
    </dgm:pt>
    <dgm:pt modelId="{83D6190C-4ECC-4837-AED1-F5BD12F3FE7E}" type="pres">
      <dgm:prSet presAssocID="{548CA546-CF02-4F36-ABD3-DCB4803BB5C3}" presName="node" presStyleLbl="node1" presStyleIdx="2" presStyleCnt="3">
        <dgm:presLayoutVars>
          <dgm:bulletEnabled val="1"/>
        </dgm:presLayoutVars>
      </dgm:prSet>
      <dgm:spPr/>
      <dgm:t>
        <a:bodyPr/>
        <a:lstStyle/>
        <a:p>
          <a:endParaRPr lang="en-US"/>
        </a:p>
      </dgm:t>
    </dgm:pt>
  </dgm:ptLst>
  <dgm:cxnLst>
    <dgm:cxn modelId="{9B25F425-F569-40AC-A7FB-6AA5CDB28F41}" type="presOf" srcId="{9558AF48-3C3E-4066-990C-C092966C1C52}" destId="{983701E8-7489-4B31-B951-0962DB1C7ED0}" srcOrd="0" destOrd="0" presId="urn:microsoft.com/office/officeart/2005/8/layout/default"/>
    <dgm:cxn modelId="{C5AB23CD-E397-42F5-A3E0-62B587FBC123}" srcId="{B149815C-CCA5-4037-82F3-2FC4EE90F3FB}" destId="{49C8555E-9A89-47D6-9648-6A8CF549FCD1}" srcOrd="0" destOrd="0" parTransId="{EDF5C14A-79B1-4670-A136-24338FAE6252}" sibTransId="{AB4EF949-6424-4932-9DD5-B90B5A1B2067}"/>
    <dgm:cxn modelId="{DCF24EDE-7862-4291-9BFB-E4D99F383203}" srcId="{B149815C-CCA5-4037-82F3-2FC4EE90F3FB}" destId="{548CA546-CF02-4F36-ABD3-DCB4803BB5C3}" srcOrd="2" destOrd="0" parTransId="{4EABCD67-38C3-4DAE-9145-E2BFE9B258F7}" sibTransId="{62ADE3AC-1DCA-41BC-BEBB-69A5FFF0E273}"/>
    <dgm:cxn modelId="{25BABE48-1625-45F5-8808-BA95E6CBF279}" srcId="{B149815C-CCA5-4037-82F3-2FC4EE90F3FB}" destId="{9558AF48-3C3E-4066-990C-C092966C1C52}" srcOrd="1" destOrd="0" parTransId="{F426C130-B8B5-4943-B282-D425B37CFB60}" sibTransId="{BD30DA67-0FC9-4E44-A375-AB5CECC826B7}"/>
    <dgm:cxn modelId="{96D38667-9946-48DF-B80D-F13CF308585C}" type="presOf" srcId="{B149815C-CCA5-4037-82F3-2FC4EE90F3FB}" destId="{028BA838-A571-416C-A5CA-99A27D9B5C90}" srcOrd="0" destOrd="0" presId="urn:microsoft.com/office/officeart/2005/8/layout/default"/>
    <dgm:cxn modelId="{9895C6FF-8BC4-4D0A-84BA-8C5D15C9FBBE}" type="presOf" srcId="{49C8555E-9A89-47D6-9648-6A8CF549FCD1}" destId="{3BC2DC6F-C5BC-49D4-ABBD-3713C24B3A7D}" srcOrd="0" destOrd="0" presId="urn:microsoft.com/office/officeart/2005/8/layout/default"/>
    <dgm:cxn modelId="{7DED7511-734E-4C04-826E-E554C8CA0760}" type="presOf" srcId="{548CA546-CF02-4F36-ABD3-DCB4803BB5C3}" destId="{83D6190C-4ECC-4837-AED1-F5BD12F3FE7E}" srcOrd="0" destOrd="0" presId="urn:microsoft.com/office/officeart/2005/8/layout/default"/>
    <dgm:cxn modelId="{D40BDE80-839A-42EF-B8EC-6255F7A506BE}" type="presParOf" srcId="{028BA838-A571-416C-A5CA-99A27D9B5C90}" destId="{3BC2DC6F-C5BC-49D4-ABBD-3713C24B3A7D}" srcOrd="0" destOrd="0" presId="urn:microsoft.com/office/officeart/2005/8/layout/default"/>
    <dgm:cxn modelId="{B6B81157-2EDC-4336-899A-5D385BC70704}" type="presParOf" srcId="{028BA838-A571-416C-A5CA-99A27D9B5C90}" destId="{419E18C7-36C4-4145-91D0-4E6640B12227}" srcOrd="1" destOrd="0" presId="urn:microsoft.com/office/officeart/2005/8/layout/default"/>
    <dgm:cxn modelId="{028E3A59-4C45-4031-9CA8-ED690977A484}" type="presParOf" srcId="{028BA838-A571-416C-A5CA-99A27D9B5C90}" destId="{983701E8-7489-4B31-B951-0962DB1C7ED0}" srcOrd="2" destOrd="0" presId="urn:microsoft.com/office/officeart/2005/8/layout/default"/>
    <dgm:cxn modelId="{7B1986D4-3B59-4671-8BEC-A42571998B38}" type="presParOf" srcId="{028BA838-A571-416C-A5CA-99A27D9B5C90}" destId="{EBD6AEE4-2E97-4300-B3B1-4657AE9F129B}" srcOrd="3" destOrd="0" presId="urn:microsoft.com/office/officeart/2005/8/layout/default"/>
    <dgm:cxn modelId="{5FB58F50-8B56-42A9-A50F-1E8486E53080}" type="presParOf" srcId="{028BA838-A571-416C-A5CA-99A27D9B5C90}" destId="{83D6190C-4ECC-4837-AED1-F5BD12F3FE7E}" srcOrd="4" destOrd="0" presId="urn:microsoft.com/office/officeart/2005/8/layout/default"/>
  </dgm:cxnLst>
  <dgm:bg>
    <a:solidFill>
      <a:schemeClr val="accent6">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A1AF01E-4D95-43FC-B8C2-6C4C55E355D4}" type="doc">
      <dgm:prSet loTypeId="urn:microsoft.com/office/officeart/2008/layout/VerticalCircleList" loCatId="list" qsTypeId="urn:microsoft.com/office/officeart/2005/8/quickstyle/simple1" qsCatId="simple" csTypeId="urn:microsoft.com/office/officeart/2005/8/colors/accent6_2" csCatId="accent6"/>
      <dgm:spPr/>
      <dgm:t>
        <a:bodyPr/>
        <a:lstStyle/>
        <a:p>
          <a:endParaRPr lang="en-US"/>
        </a:p>
      </dgm:t>
    </dgm:pt>
    <dgm:pt modelId="{B36AC64D-C24F-48CD-8F9C-E85D8E32DB21}">
      <dgm:prSet custT="1"/>
      <dgm:spPr/>
      <dgm:t>
        <a:bodyPr/>
        <a:lstStyle/>
        <a:p>
          <a:pPr rtl="0"/>
          <a:r>
            <a:rPr lang="en-US" sz="2000" smtClean="0">
              <a:latin typeface="Cambria" panose="02040503050406030204" pitchFamily="18" charset="0"/>
              <a:ea typeface="Cambria" panose="02040503050406030204" pitchFamily="18" charset="0"/>
            </a:rPr>
            <a:t>A nested subquery is a subquery nested within another subquery</a:t>
          </a:r>
          <a:endParaRPr lang="en-US" sz="2000">
            <a:latin typeface="Cambria" panose="02040503050406030204" pitchFamily="18" charset="0"/>
            <a:ea typeface="Cambria" panose="02040503050406030204" pitchFamily="18" charset="0"/>
          </a:endParaRPr>
        </a:p>
      </dgm:t>
    </dgm:pt>
    <dgm:pt modelId="{DB8A867B-A5B4-4D41-97C6-7F1AFF79AF7B}" type="parTrans" cxnId="{B3E33FF8-CA88-448A-B539-891CC69969BC}">
      <dgm:prSet/>
      <dgm:spPr/>
      <dgm:t>
        <a:bodyPr/>
        <a:lstStyle/>
        <a:p>
          <a:endParaRPr lang="en-US" sz="2000">
            <a:latin typeface="Cambria" panose="02040503050406030204" pitchFamily="18" charset="0"/>
            <a:ea typeface="Cambria" panose="02040503050406030204" pitchFamily="18" charset="0"/>
          </a:endParaRPr>
        </a:p>
      </dgm:t>
    </dgm:pt>
    <dgm:pt modelId="{DDFDAC53-9712-4188-A082-97215BCAB5CE}" type="sibTrans" cxnId="{B3E33FF8-CA88-448A-B539-891CC69969BC}">
      <dgm:prSet/>
      <dgm:spPr/>
      <dgm:t>
        <a:bodyPr/>
        <a:lstStyle/>
        <a:p>
          <a:endParaRPr lang="en-US" sz="2000">
            <a:latin typeface="Cambria" panose="02040503050406030204" pitchFamily="18" charset="0"/>
            <a:ea typeface="Cambria" panose="02040503050406030204" pitchFamily="18" charset="0"/>
          </a:endParaRPr>
        </a:p>
      </dgm:t>
    </dgm:pt>
    <dgm:pt modelId="{AA028CBB-8466-4EFB-806D-B67BB51B80C7}">
      <dgm:prSet custT="1"/>
      <dgm:spPr/>
      <dgm:t>
        <a:bodyPr/>
        <a:lstStyle/>
        <a:p>
          <a:pPr rtl="0"/>
          <a:r>
            <a:rPr lang="en-US" sz="2000" smtClean="0">
              <a:latin typeface="Cambria" panose="02040503050406030204" pitchFamily="18" charset="0"/>
              <a:ea typeface="Cambria" panose="02040503050406030204" pitchFamily="18" charset="0"/>
            </a:rPr>
            <a:t>There is no limit to the level of subquery nesting you can define</a:t>
          </a:r>
          <a:endParaRPr lang="en-US" sz="2000">
            <a:latin typeface="Cambria" panose="02040503050406030204" pitchFamily="18" charset="0"/>
            <a:ea typeface="Cambria" panose="02040503050406030204" pitchFamily="18" charset="0"/>
          </a:endParaRPr>
        </a:p>
      </dgm:t>
    </dgm:pt>
    <dgm:pt modelId="{A1B5FEE2-8C80-4497-9F26-23BA03A7BBF6}" type="parTrans" cxnId="{B81494B6-76AA-4449-8946-A754EC47EADC}">
      <dgm:prSet/>
      <dgm:spPr/>
      <dgm:t>
        <a:bodyPr/>
        <a:lstStyle/>
        <a:p>
          <a:endParaRPr lang="en-US" sz="2000">
            <a:latin typeface="Cambria" panose="02040503050406030204" pitchFamily="18" charset="0"/>
            <a:ea typeface="Cambria" panose="02040503050406030204" pitchFamily="18" charset="0"/>
          </a:endParaRPr>
        </a:p>
      </dgm:t>
    </dgm:pt>
    <dgm:pt modelId="{DB75FB2D-85B3-4908-BB3E-ECDB261FC273}" type="sibTrans" cxnId="{B81494B6-76AA-4449-8946-A754EC47EADC}">
      <dgm:prSet/>
      <dgm:spPr/>
      <dgm:t>
        <a:bodyPr/>
        <a:lstStyle/>
        <a:p>
          <a:endParaRPr lang="en-US" sz="2000">
            <a:latin typeface="Cambria" panose="02040503050406030204" pitchFamily="18" charset="0"/>
            <a:ea typeface="Cambria" panose="02040503050406030204" pitchFamily="18" charset="0"/>
          </a:endParaRPr>
        </a:p>
      </dgm:t>
    </dgm:pt>
    <dgm:pt modelId="{3178ACDF-D760-4CB2-8523-A1A8A8FD6397}">
      <dgm:prSet custT="1"/>
      <dgm:spPr/>
      <dgm:t>
        <a:bodyPr/>
        <a:lstStyle/>
        <a:p>
          <a:pPr rtl="0"/>
          <a:r>
            <a:rPr lang="en-US" sz="2000" smtClean="0">
              <a:latin typeface="Cambria" panose="02040503050406030204" pitchFamily="18" charset="0"/>
              <a:ea typeface="Cambria" panose="02040503050406030204" pitchFamily="18" charset="0"/>
            </a:rPr>
            <a:t>However, queries with three or more levels take considerably longer to run than do smaller queries.</a:t>
          </a:r>
          <a:endParaRPr lang="en-US" sz="2000">
            <a:latin typeface="Cambria" panose="02040503050406030204" pitchFamily="18" charset="0"/>
            <a:ea typeface="Cambria" panose="02040503050406030204" pitchFamily="18" charset="0"/>
          </a:endParaRPr>
        </a:p>
      </dgm:t>
    </dgm:pt>
    <dgm:pt modelId="{BCE1EC86-2FF6-46CA-A49B-C53FFFB5627B}" type="parTrans" cxnId="{6623A3B6-4793-4892-859E-EC9C21F77A35}">
      <dgm:prSet/>
      <dgm:spPr/>
      <dgm:t>
        <a:bodyPr/>
        <a:lstStyle/>
        <a:p>
          <a:endParaRPr lang="en-US" sz="2000">
            <a:latin typeface="Cambria" panose="02040503050406030204" pitchFamily="18" charset="0"/>
            <a:ea typeface="Cambria" panose="02040503050406030204" pitchFamily="18" charset="0"/>
          </a:endParaRPr>
        </a:p>
      </dgm:t>
    </dgm:pt>
    <dgm:pt modelId="{0DF84B8E-24D9-46AB-9226-4709203ED7E8}" type="sibTrans" cxnId="{6623A3B6-4793-4892-859E-EC9C21F77A35}">
      <dgm:prSet/>
      <dgm:spPr/>
      <dgm:t>
        <a:bodyPr/>
        <a:lstStyle/>
        <a:p>
          <a:endParaRPr lang="en-US" sz="2000">
            <a:latin typeface="Cambria" panose="02040503050406030204" pitchFamily="18" charset="0"/>
            <a:ea typeface="Cambria" panose="02040503050406030204" pitchFamily="18" charset="0"/>
          </a:endParaRPr>
        </a:p>
      </dgm:t>
    </dgm:pt>
    <dgm:pt modelId="{457351BB-818C-43B0-B88E-799E22ED863E}" type="pres">
      <dgm:prSet presAssocID="{1A1AF01E-4D95-43FC-B8C2-6C4C55E355D4}" presName="Name0" presStyleCnt="0">
        <dgm:presLayoutVars>
          <dgm:dir/>
        </dgm:presLayoutVars>
      </dgm:prSet>
      <dgm:spPr/>
      <dgm:t>
        <a:bodyPr/>
        <a:lstStyle/>
        <a:p>
          <a:endParaRPr lang="en-US"/>
        </a:p>
      </dgm:t>
    </dgm:pt>
    <dgm:pt modelId="{974CC59B-F947-468B-98F5-6E6226444E27}" type="pres">
      <dgm:prSet presAssocID="{B36AC64D-C24F-48CD-8F9C-E85D8E32DB21}" presName="noChildren" presStyleCnt="0"/>
      <dgm:spPr/>
    </dgm:pt>
    <dgm:pt modelId="{137EACB2-FFC9-486A-A5D7-CBFEF6508E1F}" type="pres">
      <dgm:prSet presAssocID="{B36AC64D-C24F-48CD-8F9C-E85D8E32DB21}" presName="gap" presStyleCnt="0"/>
      <dgm:spPr/>
    </dgm:pt>
    <dgm:pt modelId="{008FAFD8-1D02-4125-8C7B-60239728B506}" type="pres">
      <dgm:prSet presAssocID="{B36AC64D-C24F-48CD-8F9C-E85D8E32DB21}" presName="medCircle2" presStyleLbl="vennNode1" presStyleIdx="0" presStyleCnt="3"/>
      <dgm:spPr/>
    </dgm:pt>
    <dgm:pt modelId="{80262DE0-255D-4E78-986D-6E846A6BC4AC}" type="pres">
      <dgm:prSet presAssocID="{B36AC64D-C24F-48CD-8F9C-E85D8E32DB21}" presName="txLvlOnly1" presStyleLbl="revTx" presStyleIdx="0" presStyleCnt="3"/>
      <dgm:spPr/>
      <dgm:t>
        <a:bodyPr/>
        <a:lstStyle/>
        <a:p>
          <a:endParaRPr lang="en-US"/>
        </a:p>
      </dgm:t>
    </dgm:pt>
    <dgm:pt modelId="{FD873471-2115-4DF7-805C-74F803D6C54F}" type="pres">
      <dgm:prSet presAssocID="{AA028CBB-8466-4EFB-806D-B67BB51B80C7}" presName="noChildren" presStyleCnt="0"/>
      <dgm:spPr/>
    </dgm:pt>
    <dgm:pt modelId="{52192D17-119E-4534-A4F1-ED61047F0A8F}" type="pres">
      <dgm:prSet presAssocID="{AA028CBB-8466-4EFB-806D-B67BB51B80C7}" presName="gap" presStyleCnt="0"/>
      <dgm:spPr/>
    </dgm:pt>
    <dgm:pt modelId="{0EA601DA-CF36-4D22-B3EC-9C8953F7794F}" type="pres">
      <dgm:prSet presAssocID="{AA028CBB-8466-4EFB-806D-B67BB51B80C7}" presName="medCircle2" presStyleLbl="vennNode1" presStyleIdx="1" presStyleCnt="3"/>
      <dgm:spPr/>
    </dgm:pt>
    <dgm:pt modelId="{7FEA5232-8ABB-4BDD-B572-D38CD53C4743}" type="pres">
      <dgm:prSet presAssocID="{AA028CBB-8466-4EFB-806D-B67BB51B80C7}" presName="txLvlOnly1" presStyleLbl="revTx" presStyleIdx="1" presStyleCnt="3"/>
      <dgm:spPr/>
      <dgm:t>
        <a:bodyPr/>
        <a:lstStyle/>
        <a:p>
          <a:endParaRPr lang="en-US"/>
        </a:p>
      </dgm:t>
    </dgm:pt>
    <dgm:pt modelId="{D5A008E0-8171-4340-B063-1B1532EAB46A}" type="pres">
      <dgm:prSet presAssocID="{3178ACDF-D760-4CB2-8523-A1A8A8FD6397}" presName="noChildren" presStyleCnt="0"/>
      <dgm:spPr/>
    </dgm:pt>
    <dgm:pt modelId="{CF3E172B-CF7B-4D11-8A4D-9EECDFBFA148}" type="pres">
      <dgm:prSet presAssocID="{3178ACDF-D760-4CB2-8523-A1A8A8FD6397}" presName="gap" presStyleCnt="0"/>
      <dgm:spPr/>
    </dgm:pt>
    <dgm:pt modelId="{45F4DE74-4E74-4D07-9AAD-35D48DF78021}" type="pres">
      <dgm:prSet presAssocID="{3178ACDF-D760-4CB2-8523-A1A8A8FD6397}" presName="medCircle2" presStyleLbl="vennNode1" presStyleIdx="2" presStyleCnt="3"/>
      <dgm:spPr/>
    </dgm:pt>
    <dgm:pt modelId="{0090C956-3A59-4CAE-8EDD-C32539009447}" type="pres">
      <dgm:prSet presAssocID="{3178ACDF-D760-4CB2-8523-A1A8A8FD6397}" presName="txLvlOnly1" presStyleLbl="revTx" presStyleIdx="2" presStyleCnt="3"/>
      <dgm:spPr/>
      <dgm:t>
        <a:bodyPr/>
        <a:lstStyle/>
        <a:p>
          <a:endParaRPr lang="en-US"/>
        </a:p>
      </dgm:t>
    </dgm:pt>
  </dgm:ptLst>
  <dgm:cxnLst>
    <dgm:cxn modelId="{685E5957-04E4-4BBB-A8E5-A1759CD9A589}" type="presOf" srcId="{AA028CBB-8466-4EFB-806D-B67BB51B80C7}" destId="{7FEA5232-8ABB-4BDD-B572-D38CD53C4743}" srcOrd="0" destOrd="0" presId="urn:microsoft.com/office/officeart/2008/layout/VerticalCircleList"/>
    <dgm:cxn modelId="{147928AB-B9C2-4B8E-8883-FA9CEDC12E3B}" type="presOf" srcId="{1A1AF01E-4D95-43FC-B8C2-6C4C55E355D4}" destId="{457351BB-818C-43B0-B88E-799E22ED863E}" srcOrd="0" destOrd="0" presId="urn:microsoft.com/office/officeart/2008/layout/VerticalCircleList"/>
    <dgm:cxn modelId="{B3E33FF8-CA88-448A-B539-891CC69969BC}" srcId="{1A1AF01E-4D95-43FC-B8C2-6C4C55E355D4}" destId="{B36AC64D-C24F-48CD-8F9C-E85D8E32DB21}" srcOrd="0" destOrd="0" parTransId="{DB8A867B-A5B4-4D41-97C6-7F1AFF79AF7B}" sibTransId="{DDFDAC53-9712-4188-A082-97215BCAB5CE}"/>
    <dgm:cxn modelId="{CF313F9A-91DE-4A64-93FE-D314439B4F76}" type="presOf" srcId="{3178ACDF-D760-4CB2-8523-A1A8A8FD6397}" destId="{0090C956-3A59-4CAE-8EDD-C32539009447}" srcOrd="0" destOrd="0" presId="urn:microsoft.com/office/officeart/2008/layout/VerticalCircleList"/>
    <dgm:cxn modelId="{4305BD9B-E63A-4C4C-8730-8B417267FE1C}" type="presOf" srcId="{B36AC64D-C24F-48CD-8F9C-E85D8E32DB21}" destId="{80262DE0-255D-4E78-986D-6E846A6BC4AC}" srcOrd="0" destOrd="0" presId="urn:microsoft.com/office/officeart/2008/layout/VerticalCircleList"/>
    <dgm:cxn modelId="{6623A3B6-4793-4892-859E-EC9C21F77A35}" srcId="{1A1AF01E-4D95-43FC-B8C2-6C4C55E355D4}" destId="{3178ACDF-D760-4CB2-8523-A1A8A8FD6397}" srcOrd="2" destOrd="0" parTransId="{BCE1EC86-2FF6-46CA-A49B-C53FFFB5627B}" sibTransId="{0DF84B8E-24D9-46AB-9226-4709203ED7E8}"/>
    <dgm:cxn modelId="{B81494B6-76AA-4449-8946-A754EC47EADC}" srcId="{1A1AF01E-4D95-43FC-B8C2-6C4C55E355D4}" destId="{AA028CBB-8466-4EFB-806D-B67BB51B80C7}" srcOrd="1" destOrd="0" parTransId="{A1B5FEE2-8C80-4497-9F26-23BA03A7BBF6}" sibTransId="{DB75FB2D-85B3-4908-BB3E-ECDB261FC273}"/>
    <dgm:cxn modelId="{BF18F129-EA23-4D57-8F6C-CDD92C4653A3}" type="presParOf" srcId="{457351BB-818C-43B0-B88E-799E22ED863E}" destId="{974CC59B-F947-468B-98F5-6E6226444E27}" srcOrd="0" destOrd="0" presId="urn:microsoft.com/office/officeart/2008/layout/VerticalCircleList"/>
    <dgm:cxn modelId="{5A0FE84D-3D55-47B2-A6D9-6B2144B35C7A}" type="presParOf" srcId="{974CC59B-F947-468B-98F5-6E6226444E27}" destId="{137EACB2-FFC9-486A-A5D7-CBFEF6508E1F}" srcOrd="0" destOrd="0" presId="urn:microsoft.com/office/officeart/2008/layout/VerticalCircleList"/>
    <dgm:cxn modelId="{09DDD0F7-4D37-4902-A683-CDF24E0647B4}" type="presParOf" srcId="{974CC59B-F947-468B-98F5-6E6226444E27}" destId="{008FAFD8-1D02-4125-8C7B-60239728B506}" srcOrd="1" destOrd="0" presId="urn:microsoft.com/office/officeart/2008/layout/VerticalCircleList"/>
    <dgm:cxn modelId="{9DDABDD8-B80E-49AD-BD85-0E361C3A16F0}" type="presParOf" srcId="{974CC59B-F947-468B-98F5-6E6226444E27}" destId="{80262DE0-255D-4E78-986D-6E846A6BC4AC}" srcOrd="2" destOrd="0" presId="urn:microsoft.com/office/officeart/2008/layout/VerticalCircleList"/>
    <dgm:cxn modelId="{7487AF7E-8D0C-4F14-8DC8-C3C509C79370}" type="presParOf" srcId="{457351BB-818C-43B0-B88E-799E22ED863E}" destId="{FD873471-2115-4DF7-805C-74F803D6C54F}" srcOrd="1" destOrd="0" presId="urn:microsoft.com/office/officeart/2008/layout/VerticalCircleList"/>
    <dgm:cxn modelId="{CB07A697-D68B-4D20-AB57-00552E1408E7}" type="presParOf" srcId="{FD873471-2115-4DF7-805C-74F803D6C54F}" destId="{52192D17-119E-4534-A4F1-ED61047F0A8F}" srcOrd="0" destOrd="0" presId="urn:microsoft.com/office/officeart/2008/layout/VerticalCircleList"/>
    <dgm:cxn modelId="{3A694086-42D7-4F70-8B23-D395F34337D3}" type="presParOf" srcId="{FD873471-2115-4DF7-805C-74F803D6C54F}" destId="{0EA601DA-CF36-4D22-B3EC-9C8953F7794F}" srcOrd="1" destOrd="0" presId="urn:microsoft.com/office/officeart/2008/layout/VerticalCircleList"/>
    <dgm:cxn modelId="{C715874B-82FD-4D15-BB7B-007FA05AF6FC}" type="presParOf" srcId="{FD873471-2115-4DF7-805C-74F803D6C54F}" destId="{7FEA5232-8ABB-4BDD-B572-D38CD53C4743}" srcOrd="2" destOrd="0" presId="urn:microsoft.com/office/officeart/2008/layout/VerticalCircleList"/>
    <dgm:cxn modelId="{2D3E2B12-F0CD-4262-97B1-E5C8A8217942}" type="presParOf" srcId="{457351BB-818C-43B0-B88E-799E22ED863E}" destId="{D5A008E0-8171-4340-B063-1B1532EAB46A}" srcOrd="2" destOrd="0" presId="urn:microsoft.com/office/officeart/2008/layout/VerticalCircleList"/>
    <dgm:cxn modelId="{4F5BA787-EEBB-4FB4-93CB-9D7360999CF1}" type="presParOf" srcId="{D5A008E0-8171-4340-B063-1B1532EAB46A}" destId="{CF3E172B-CF7B-4D11-8A4D-9EECDFBFA148}" srcOrd="0" destOrd="0" presId="urn:microsoft.com/office/officeart/2008/layout/VerticalCircleList"/>
    <dgm:cxn modelId="{E62C35C2-25E0-4B25-9572-02B5A1B9DA04}" type="presParOf" srcId="{D5A008E0-8171-4340-B063-1B1532EAB46A}" destId="{45F4DE74-4E74-4D07-9AAD-35D48DF78021}" srcOrd="1" destOrd="0" presId="urn:microsoft.com/office/officeart/2008/layout/VerticalCircleList"/>
    <dgm:cxn modelId="{34B2F45B-396B-4633-8D06-3EFFFD69DE0A}" type="presParOf" srcId="{D5A008E0-8171-4340-B063-1B1532EAB46A}" destId="{0090C956-3A59-4CAE-8EDD-C32539009447}"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B64AA82-7185-4A3C-91C8-3C9EA060FD87}" type="doc">
      <dgm:prSet loTypeId="urn:microsoft.com/office/officeart/2005/8/layout/vList2" loCatId="list" qsTypeId="urn:microsoft.com/office/officeart/2005/8/quickstyle/simple1" qsCatId="simple" csTypeId="urn:microsoft.com/office/officeart/2005/8/colors/accent6_1" csCatId="accent6"/>
      <dgm:spPr/>
      <dgm:t>
        <a:bodyPr/>
        <a:lstStyle/>
        <a:p>
          <a:endParaRPr lang="en-US"/>
        </a:p>
      </dgm:t>
    </dgm:pt>
    <dgm:pt modelId="{E8A43F35-4191-4F50-A5E2-8FF6608DAC43}">
      <dgm:prSet custT="1"/>
      <dgm:spPr/>
      <dgm:t>
        <a:bodyPr/>
        <a:lstStyle/>
        <a:p>
          <a:pPr rtl="0"/>
          <a:r>
            <a:rPr lang="en-US" sz="2000" smtClean="0">
              <a:latin typeface="Cambria" panose="02040503050406030204" pitchFamily="18" charset="0"/>
              <a:ea typeface="Cambria" panose="02040503050406030204" pitchFamily="18" charset="0"/>
            </a:rPr>
            <a:t>Subqueries in the WHERE clause work as part of the row selection process</a:t>
          </a:r>
          <a:endParaRPr lang="en-US" sz="2000">
            <a:latin typeface="Cambria" panose="02040503050406030204" pitchFamily="18" charset="0"/>
            <a:ea typeface="Cambria" panose="02040503050406030204" pitchFamily="18" charset="0"/>
          </a:endParaRPr>
        </a:p>
      </dgm:t>
    </dgm:pt>
    <dgm:pt modelId="{8DA208CF-F868-4F68-9A52-798155BB15A8}" type="parTrans" cxnId="{075F9210-25CC-461B-858A-C346327EE524}">
      <dgm:prSet/>
      <dgm:spPr/>
      <dgm:t>
        <a:bodyPr/>
        <a:lstStyle/>
        <a:p>
          <a:endParaRPr lang="en-US" sz="2000">
            <a:latin typeface="Cambria" panose="02040503050406030204" pitchFamily="18" charset="0"/>
            <a:ea typeface="Cambria" panose="02040503050406030204" pitchFamily="18" charset="0"/>
          </a:endParaRPr>
        </a:p>
      </dgm:t>
    </dgm:pt>
    <dgm:pt modelId="{2B4FEAA3-7B6B-41CD-8224-7E97917ED282}" type="sibTrans" cxnId="{075F9210-25CC-461B-858A-C346327EE524}">
      <dgm:prSet/>
      <dgm:spPr/>
      <dgm:t>
        <a:bodyPr/>
        <a:lstStyle/>
        <a:p>
          <a:endParaRPr lang="en-US" sz="2000">
            <a:latin typeface="Cambria" panose="02040503050406030204" pitchFamily="18" charset="0"/>
            <a:ea typeface="Cambria" panose="02040503050406030204" pitchFamily="18" charset="0"/>
          </a:endParaRPr>
        </a:p>
      </dgm:t>
    </dgm:pt>
    <dgm:pt modelId="{5284B741-8FC0-4B78-90B9-2A7582273934}">
      <dgm:prSet custT="1"/>
      <dgm:spPr/>
      <dgm:t>
        <a:bodyPr/>
        <a:lstStyle/>
        <a:p>
          <a:pPr rtl="0"/>
          <a:r>
            <a:rPr lang="en-US" sz="2000" dirty="0" smtClean="0">
              <a:latin typeface="Cambria" panose="02040503050406030204" pitchFamily="18" charset="0"/>
              <a:ea typeface="Cambria" panose="02040503050406030204" pitchFamily="18" charset="0"/>
            </a:rPr>
            <a:t>You use a </a:t>
          </a:r>
          <a:r>
            <a:rPr lang="en-US" sz="2000" dirty="0" err="1" smtClean="0">
              <a:latin typeface="Cambria" panose="02040503050406030204" pitchFamily="18" charset="0"/>
              <a:ea typeface="Cambria" panose="02040503050406030204" pitchFamily="18" charset="0"/>
            </a:rPr>
            <a:t>subquery</a:t>
          </a:r>
          <a:r>
            <a:rPr lang="en-US" sz="2000" dirty="0" smtClean="0">
              <a:latin typeface="Cambria" panose="02040503050406030204" pitchFamily="18" charset="0"/>
              <a:ea typeface="Cambria" panose="02040503050406030204" pitchFamily="18" charset="0"/>
            </a:rPr>
            <a:t> in the WHERE clause when the criteria you use to select rows depend on the results of another table</a:t>
          </a:r>
          <a:endParaRPr lang="en-US" sz="2000" dirty="0">
            <a:latin typeface="Cambria" panose="02040503050406030204" pitchFamily="18" charset="0"/>
            <a:ea typeface="Cambria" panose="02040503050406030204" pitchFamily="18" charset="0"/>
          </a:endParaRPr>
        </a:p>
      </dgm:t>
    </dgm:pt>
    <dgm:pt modelId="{94DB9FD6-B7A2-4886-A6EE-B19C5A4A451E}" type="parTrans" cxnId="{1BAA5449-50EF-4F0B-9DA8-0706E064A3EF}">
      <dgm:prSet/>
      <dgm:spPr/>
      <dgm:t>
        <a:bodyPr/>
        <a:lstStyle/>
        <a:p>
          <a:endParaRPr lang="en-US" sz="2000">
            <a:latin typeface="Cambria" panose="02040503050406030204" pitchFamily="18" charset="0"/>
            <a:ea typeface="Cambria" panose="02040503050406030204" pitchFamily="18" charset="0"/>
          </a:endParaRPr>
        </a:p>
      </dgm:t>
    </dgm:pt>
    <dgm:pt modelId="{5200517F-37BE-4311-A36B-B8794E9E20F6}" type="sibTrans" cxnId="{1BAA5449-50EF-4F0B-9DA8-0706E064A3EF}">
      <dgm:prSet/>
      <dgm:spPr/>
      <dgm:t>
        <a:bodyPr/>
        <a:lstStyle/>
        <a:p>
          <a:endParaRPr lang="en-US" sz="2000">
            <a:latin typeface="Cambria" panose="02040503050406030204" pitchFamily="18" charset="0"/>
            <a:ea typeface="Cambria" panose="02040503050406030204" pitchFamily="18" charset="0"/>
          </a:endParaRPr>
        </a:p>
      </dgm:t>
    </dgm:pt>
    <dgm:pt modelId="{490F338D-18C9-4974-AEF0-506399739A16}" type="pres">
      <dgm:prSet presAssocID="{7B64AA82-7185-4A3C-91C8-3C9EA060FD87}" presName="linear" presStyleCnt="0">
        <dgm:presLayoutVars>
          <dgm:animLvl val="lvl"/>
          <dgm:resizeHandles val="exact"/>
        </dgm:presLayoutVars>
      </dgm:prSet>
      <dgm:spPr/>
      <dgm:t>
        <a:bodyPr/>
        <a:lstStyle/>
        <a:p>
          <a:endParaRPr lang="en-US"/>
        </a:p>
      </dgm:t>
    </dgm:pt>
    <dgm:pt modelId="{B3A18FDD-D20C-469C-A4B7-EA03F1BF94A7}" type="pres">
      <dgm:prSet presAssocID="{E8A43F35-4191-4F50-A5E2-8FF6608DAC43}" presName="parentText" presStyleLbl="node1" presStyleIdx="0" presStyleCnt="2">
        <dgm:presLayoutVars>
          <dgm:chMax val="0"/>
          <dgm:bulletEnabled val="1"/>
        </dgm:presLayoutVars>
      </dgm:prSet>
      <dgm:spPr/>
      <dgm:t>
        <a:bodyPr/>
        <a:lstStyle/>
        <a:p>
          <a:endParaRPr lang="en-US"/>
        </a:p>
      </dgm:t>
    </dgm:pt>
    <dgm:pt modelId="{EF9D5F3F-0DDC-4CB7-95D1-4CD78F36CCC9}" type="pres">
      <dgm:prSet presAssocID="{2B4FEAA3-7B6B-41CD-8224-7E97917ED282}" presName="spacer" presStyleCnt="0"/>
      <dgm:spPr/>
    </dgm:pt>
    <dgm:pt modelId="{5367E3D4-4C6F-47B0-A037-E3ABBEB452A5}" type="pres">
      <dgm:prSet presAssocID="{5284B741-8FC0-4B78-90B9-2A7582273934}" presName="parentText" presStyleLbl="node1" presStyleIdx="1" presStyleCnt="2">
        <dgm:presLayoutVars>
          <dgm:chMax val="0"/>
          <dgm:bulletEnabled val="1"/>
        </dgm:presLayoutVars>
      </dgm:prSet>
      <dgm:spPr/>
      <dgm:t>
        <a:bodyPr/>
        <a:lstStyle/>
        <a:p>
          <a:endParaRPr lang="en-US"/>
        </a:p>
      </dgm:t>
    </dgm:pt>
  </dgm:ptLst>
  <dgm:cxnLst>
    <dgm:cxn modelId="{0355F201-9899-402E-9566-B5899AF06649}" type="presOf" srcId="{E8A43F35-4191-4F50-A5E2-8FF6608DAC43}" destId="{B3A18FDD-D20C-469C-A4B7-EA03F1BF94A7}" srcOrd="0" destOrd="0" presId="urn:microsoft.com/office/officeart/2005/8/layout/vList2"/>
    <dgm:cxn modelId="{FB65B498-1C05-4F3C-8208-01ED0FB8FA98}" type="presOf" srcId="{7B64AA82-7185-4A3C-91C8-3C9EA060FD87}" destId="{490F338D-18C9-4974-AEF0-506399739A16}" srcOrd="0" destOrd="0" presId="urn:microsoft.com/office/officeart/2005/8/layout/vList2"/>
    <dgm:cxn modelId="{C868EE9C-0795-41DD-A395-39BA8ABC213F}" type="presOf" srcId="{5284B741-8FC0-4B78-90B9-2A7582273934}" destId="{5367E3D4-4C6F-47B0-A037-E3ABBEB452A5}" srcOrd="0" destOrd="0" presId="urn:microsoft.com/office/officeart/2005/8/layout/vList2"/>
    <dgm:cxn modelId="{075F9210-25CC-461B-858A-C346327EE524}" srcId="{7B64AA82-7185-4A3C-91C8-3C9EA060FD87}" destId="{E8A43F35-4191-4F50-A5E2-8FF6608DAC43}" srcOrd="0" destOrd="0" parTransId="{8DA208CF-F868-4F68-9A52-798155BB15A8}" sibTransId="{2B4FEAA3-7B6B-41CD-8224-7E97917ED282}"/>
    <dgm:cxn modelId="{1BAA5449-50EF-4F0B-9DA8-0706E064A3EF}" srcId="{7B64AA82-7185-4A3C-91C8-3C9EA060FD87}" destId="{5284B741-8FC0-4B78-90B9-2A7582273934}" srcOrd="1" destOrd="0" parTransId="{94DB9FD6-B7A2-4886-A6EE-B19C5A4A451E}" sibTransId="{5200517F-37BE-4311-A36B-B8794E9E20F6}"/>
    <dgm:cxn modelId="{B97BF5BA-28A5-43F2-B1B3-788F804AA67A}" type="presParOf" srcId="{490F338D-18C9-4974-AEF0-506399739A16}" destId="{B3A18FDD-D20C-469C-A4B7-EA03F1BF94A7}" srcOrd="0" destOrd="0" presId="urn:microsoft.com/office/officeart/2005/8/layout/vList2"/>
    <dgm:cxn modelId="{E41B4F17-9642-40C5-8A1C-6C4CDF029244}" type="presParOf" srcId="{490F338D-18C9-4974-AEF0-506399739A16}" destId="{EF9D5F3F-0DDC-4CB7-95D1-4CD78F36CCC9}" srcOrd="1" destOrd="0" presId="urn:microsoft.com/office/officeart/2005/8/layout/vList2"/>
    <dgm:cxn modelId="{AC47F309-175D-440B-8C63-9066E2585357}" type="presParOf" srcId="{490F338D-18C9-4974-AEF0-506399739A16}" destId="{5367E3D4-4C6F-47B0-A037-E3ABBEB452A5}" srcOrd="2" destOrd="0" presId="urn:microsoft.com/office/officeart/2005/8/layout/vList2"/>
  </dgm:cxnLst>
  <dgm:bg>
    <a:solidFill>
      <a:schemeClr val="accent6">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EB1BB04-0DA4-452B-9CD6-74F8F090EB3D}" type="doc">
      <dgm:prSet loTypeId="urn:microsoft.com/office/officeart/2005/8/layout/vList2" loCatId="list" qsTypeId="urn:microsoft.com/office/officeart/2005/8/quickstyle/simple1" qsCatId="simple" csTypeId="urn:microsoft.com/office/officeart/2005/8/colors/accent6_1" csCatId="accent6"/>
      <dgm:spPr/>
      <dgm:t>
        <a:bodyPr/>
        <a:lstStyle/>
        <a:p>
          <a:endParaRPr lang="en-US"/>
        </a:p>
      </dgm:t>
    </dgm:pt>
    <dgm:pt modelId="{1E2966F2-A0C8-4867-931C-F9B6C1125481}">
      <dgm:prSet custT="1"/>
      <dgm:spPr/>
      <dgm:t>
        <a:bodyPr/>
        <a:lstStyle/>
        <a:p>
          <a:pPr rtl="0"/>
          <a:r>
            <a:rPr lang="en-US" sz="2000" dirty="0" smtClean="0">
              <a:latin typeface="Cambria" panose="02040503050406030204" pitchFamily="18" charset="0"/>
              <a:ea typeface="Cambria" panose="02040503050406030204" pitchFamily="18" charset="0"/>
            </a:rPr>
            <a:t>Although you usually use </a:t>
          </a:r>
          <a:r>
            <a:rPr lang="en-US" sz="2000" dirty="0" err="1" smtClean="0">
              <a:latin typeface="Cambria" panose="02040503050406030204" pitchFamily="18" charset="0"/>
              <a:ea typeface="Cambria" panose="02040503050406030204" pitchFamily="18" charset="0"/>
            </a:rPr>
            <a:t>subqueries</a:t>
          </a:r>
          <a:r>
            <a:rPr lang="en-US" sz="2000" dirty="0" smtClean="0">
              <a:latin typeface="Cambria" panose="02040503050406030204" pitchFamily="18" charset="0"/>
              <a:ea typeface="Cambria" panose="02040503050406030204" pitchFamily="18" charset="0"/>
            </a:rPr>
            <a:t> as search conditions in the WHERE clause, sometimes you can also use them in the HAVING clause of a query</a:t>
          </a:r>
          <a:endParaRPr lang="en-US" sz="2000" dirty="0">
            <a:latin typeface="Cambria" panose="02040503050406030204" pitchFamily="18" charset="0"/>
            <a:ea typeface="Cambria" panose="02040503050406030204" pitchFamily="18" charset="0"/>
          </a:endParaRPr>
        </a:p>
      </dgm:t>
    </dgm:pt>
    <dgm:pt modelId="{6CAAB0DA-118E-415E-AA09-AAA38186B74B}" type="parTrans" cxnId="{21698023-B9E1-4F25-8715-420452D100EE}">
      <dgm:prSet/>
      <dgm:spPr/>
      <dgm:t>
        <a:bodyPr/>
        <a:lstStyle/>
        <a:p>
          <a:endParaRPr lang="en-US" sz="2000">
            <a:latin typeface="Cambria" panose="02040503050406030204" pitchFamily="18" charset="0"/>
            <a:ea typeface="Cambria" panose="02040503050406030204" pitchFamily="18" charset="0"/>
          </a:endParaRPr>
        </a:p>
      </dgm:t>
    </dgm:pt>
    <dgm:pt modelId="{E4C6C8F8-C43B-4F5C-BC78-421262FBE32C}" type="sibTrans" cxnId="{21698023-B9E1-4F25-8715-420452D100EE}">
      <dgm:prSet/>
      <dgm:spPr/>
      <dgm:t>
        <a:bodyPr/>
        <a:lstStyle/>
        <a:p>
          <a:endParaRPr lang="en-US" sz="2000">
            <a:latin typeface="Cambria" panose="02040503050406030204" pitchFamily="18" charset="0"/>
            <a:ea typeface="Cambria" panose="02040503050406030204" pitchFamily="18" charset="0"/>
          </a:endParaRPr>
        </a:p>
      </dgm:t>
    </dgm:pt>
    <dgm:pt modelId="{D5E74468-A03E-4BEF-9877-5F6EA4CC1982}">
      <dgm:prSet custT="1"/>
      <dgm:spPr/>
      <dgm:t>
        <a:bodyPr/>
        <a:lstStyle/>
        <a:p>
          <a:pPr rtl="0"/>
          <a:r>
            <a:rPr lang="en-US" sz="2000" dirty="0" smtClean="0">
              <a:latin typeface="Cambria" panose="02040503050406030204" pitchFamily="18" charset="0"/>
              <a:ea typeface="Cambria" panose="02040503050406030204" pitchFamily="18" charset="0"/>
            </a:rPr>
            <a:t>When a </a:t>
          </a:r>
          <a:r>
            <a:rPr lang="en-US" sz="2000" dirty="0" err="1" smtClean="0">
              <a:latin typeface="Cambria" panose="02040503050406030204" pitchFamily="18" charset="0"/>
              <a:ea typeface="Cambria" panose="02040503050406030204" pitchFamily="18" charset="0"/>
            </a:rPr>
            <a:t>subquery</a:t>
          </a:r>
          <a:r>
            <a:rPr lang="en-US" sz="2000" dirty="0" smtClean="0">
              <a:latin typeface="Cambria" panose="02040503050406030204" pitchFamily="18" charset="0"/>
              <a:ea typeface="Cambria" panose="02040503050406030204" pitchFamily="18" charset="0"/>
            </a:rPr>
            <a:t> appears in the HAVING clause, like any expression in the HAVING clause, it is used as part of the row group selection</a:t>
          </a:r>
          <a:endParaRPr lang="en-US" sz="2000" dirty="0">
            <a:latin typeface="Cambria" panose="02040503050406030204" pitchFamily="18" charset="0"/>
            <a:ea typeface="Cambria" panose="02040503050406030204" pitchFamily="18" charset="0"/>
          </a:endParaRPr>
        </a:p>
      </dgm:t>
    </dgm:pt>
    <dgm:pt modelId="{9972E38B-0323-44DE-8671-45C94553A8CD}" type="parTrans" cxnId="{1CFEACA1-1E90-47DC-90DA-FBBF43E30750}">
      <dgm:prSet/>
      <dgm:spPr/>
      <dgm:t>
        <a:bodyPr/>
        <a:lstStyle/>
        <a:p>
          <a:endParaRPr lang="en-US" sz="2000">
            <a:latin typeface="Cambria" panose="02040503050406030204" pitchFamily="18" charset="0"/>
            <a:ea typeface="Cambria" panose="02040503050406030204" pitchFamily="18" charset="0"/>
          </a:endParaRPr>
        </a:p>
      </dgm:t>
    </dgm:pt>
    <dgm:pt modelId="{5C6F5D7B-162C-483B-94C4-030EFBDFCDCC}" type="sibTrans" cxnId="{1CFEACA1-1E90-47DC-90DA-FBBF43E30750}">
      <dgm:prSet/>
      <dgm:spPr/>
      <dgm:t>
        <a:bodyPr/>
        <a:lstStyle/>
        <a:p>
          <a:endParaRPr lang="en-US" sz="2000">
            <a:latin typeface="Cambria" panose="02040503050406030204" pitchFamily="18" charset="0"/>
            <a:ea typeface="Cambria" panose="02040503050406030204" pitchFamily="18" charset="0"/>
          </a:endParaRPr>
        </a:p>
      </dgm:t>
    </dgm:pt>
    <dgm:pt modelId="{11829F4B-7F2F-41E4-98A0-18F523790DC1}" type="pres">
      <dgm:prSet presAssocID="{9EB1BB04-0DA4-452B-9CD6-74F8F090EB3D}" presName="linear" presStyleCnt="0">
        <dgm:presLayoutVars>
          <dgm:animLvl val="lvl"/>
          <dgm:resizeHandles val="exact"/>
        </dgm:presLayoutVars>
      </dgm:prSet>
      <dgm:spPr/>
      <dgm:t>
        <a:bodyPr/>
        <a:lstStyle/>
        <a:p>
          <a:endParaRPr lang="en-US"/>
        </a:p>
      </dgm:t>
    </dgm:pt>
    <dgm:pt modelId="{31BC8668-C193-420A-BC0C-2879322085E8}" type="pres">
      <dgm:prSet presAssocID="{1E2966F2-A0C8-4867-931C-F9B6C1125481}" presName="parentText" presStyleLbl="node1" presStyleIdx="0" presStyleCnt="2">
        <dgm:presLayoutVars>
          <dgm:chMax val="0"/>
          <dgm:bulletEnabled val="1"/>
        </dgm:presLayoutVars>
      </dgm:prSet>
      <dgm:spPr/>
      <dgm:t>
        <a:bodyPr/>
        <a:lstStyle/>
        <a:p>
          <a:endParaRPr lang="en-US"/>
        </a:p>
      </dgm:t>
    </dgm:pt>
    <dgm:pt modelId="{73F1F256-147D-411A-842B-4A3AEADD676E}" type="pres">
      <dgm:prSet presAssocID="{E4C6C8F8-C43B-4F5C-BC78-421262FBE32C}" presName="spacer" presStyleCnt="0"/>
      <dgm:spPr/>
    </dgm:pt>
    <dgm:pt modelId="{39E61F06-F434-4ED1-B812-5A2DDF7CF4B0}" type="pres">
      <dgm:prSet presAssocID="{D5E74468-A03E-4BEF-9877-5F6EA4CC1982}" presName="parentText" presStyleLbl="node1" presStyleIdx="1" presStyleCnt="2">
        <dgm:presLayoutVars>
          <dgm:chMax val="0"/>
          <dgm:bulletEnabled val="1"/>
        </dgm:presLayoutVars>
      </dgm:prSet>
      <dgm:spPr/>
      <dgm:t>
        <a:bodyPr/>
        <a:lstStyle/>
        <a:p>
          <a:endParaRPr lang="en-US"/>
        </a:p>
      </dgm:t>
    </dgm:pt>
  </dgm:ptLst>
  <dgm:cxnLst>
    <dgm:cxn modelId="{F14622A9-740D-4BC4-92FE-482303536648}" type="presOf" srcId="{D5E74468-A03E-4BEF-9877-5F6EA4CC1982}" destId="{39E61F06-F434-4ED1-B812-5A2DDF7CF4B0}" srcOrd="0" destOrd="0" presId="urn:microsoft.com/office/officeart/2005/8/layout/vList2"/>
    <dgm:cxn modelId="{D9CE8222-CF1B-4E33-A9C2-2B2C1449B690}" type="presOf" srcId="{9EB1BB04-0DA4-452B-9CD6-74F8F090EB3D}" destId="{11829F4B-7F2F-41E4-98A0-18F523790DC1}" srcOrd="0" destOrd="0" presId="urn:microsoft.com/office/officeart/2005/8/layout/vList2"/>
    <dgm:cxn modelId="{C8F70B6B-6E3A-4B7D-B84F-AE8620F561BE}" type="presOf" srcId="{1E2966F2-A0C8-4867-931C-F9B6C1125481}" destId="{31BC8668-C193-420A-BC0C-2879322085E8}" srcOrd="0" destOrd="0" presId="urn:microsoft.com/office/officeart/2005/8/layout/vList2"/>
    <dgm:cxn modelId="{21698023-B9E1-4F25-8715-420452D100EE}" srcId="{9EB1BB04-0DA4-452B-9CD6-74F8F090EB3D}" destId="{1E2966F2-A0C8-4867-931C-F9B6C1125481}" srcOrd="0" destOrd="0" parTransId="{6CAAB0DA-118E-415E-AA09-AAA38186B74B}" sibTransId="{E4C6C8F8-C43B-4F5C-BC78-421262FBE32C}"/>
    <dgm:cxn modelId="{1CFEACA1-1E90-47DC-90DA-FBBF43E30750}" srcId="{9EB1BB04-0DA4-452B-9CD6-74F8F090EB3D}" destId="{D5E74468-A03E-4BEF-9877-5F6EA4CC1982}" srcOrd="1" destOrd="0" parTransId="{9972E38B-0323-44DE-8671-45C94553A8CD}" sibTransId="{5C6F5D7B-162C-483B-94C4-030EFBDFCDCC}"/>
    <dgm:cxn modelId="{2A2E2861-C7FD-496D-9987-231DB25BAFBA}" type="presParOf" srcId="{11829F4B-7F2F-41E4-98A0-18F523790DC1}" destId="{31BC8668-C193-420A-BC0C-2879322085E8}" srcOrd="0" destOrd="0" presId="urn:microsoft.com/office/officeart/2005/8/layout/vList2"/>
    <dgm:cxn modelId="{D2385727-A3D8-488D-A5A5-822927C839D8}" type="presParOf" srcId="{11829F4B-7F2F-41E4-98A0-18F523790DC1}" destId="{73F1F256-147D-411A-842B-4A3AEADD676E}" srcOrd="1" destOrd="0" presId="urn:microsoft.com/office/officeart/2005/8/layout/vList2"/>
    <dgm:cxn modelId="{F14FB395-FFE3-4C31-AD89-488BED300888}" type="presParOf" srcId="{11829F4B-7F2F-41E4-98A0-18F523790DC1}" destId="{39E61F06-F434-4ED1-B812-5A2DDF7CF4B0}" srcOrd="2" destOrd="0" presId="urn:microsoft.com/office/officeart/2005/8/layout/vList2"/>
  </dgm:cxnLst>
  <dgm:bg>
    <a:solidFill>
      <a:schemeClr val="accent6">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B7C73C6B-BFEF-48F4-B480-3B29DD52FDD8}" type="doc">
      <dgm:prSet loTypeId="urn:microsoft.com/office/officeart/2005/8/layout/process4" loCatId="process" qsTypeId="urn:microsoft.com/office/officeart/2005/8/quickstyle/simple1" qsCatId="simple" csTypeId="urn:microsoft.com/office/officeart/2005/8/colors/accent6_1" csCatId="accent6"/>
      <dgm:spPr/>
      <dgm:t>
        <a:bodyPr/>
        <a:lstStyle/>
        <a:p>
          <a:endParaRPr lang="en-US"/>
        </a:p>
      </dgm:t>
    </dgm:pt>
    <dgm:pt modelId="{D1AAB348-00D2-4874-95D5-1DD3D7FC0A78}">
      <dgm:prSet custT="1"/>
      <dgm:spPr/>
      <dgm:t>
        <a:bodyPr/>
        <a:lstStyle/>
        <a:p>
          <a:pPr rtl="0"/>
          <a:r>
            <a:rPr lang="en-US" sz="2000" dirty="0" smtClean="0">
              <a:latin typeface="Cambria" panose="02040503050406030204" pitchFamily="18" charset="0"/>
              <a:ea typeface="Cambria" panose="02040503050406030204" pitchFamily="18" charset="0"/>
            </a:rPr>
            <a:t>The </a:t>
          </a:r>
          <a:r>
            <a:rPr lang="en-US" sz="2000" dirty="0" err="1" smtClean="0">
              <a:latin typeface="Cambria" panose="02040503050406030204" pitchFamily="18" charset="0"/>
              <a:ea typeface="Cambria" panose="02040503050406030204" pitchFamily="18" charset="0"/>
            </a:rPr>
            <a:t>subquery</a:t>
          </a:r>
          <a:r>
            <a:rPr lang="en-US" sz="2000" dirty="0" smtClean="0">
              <a:latin typeface="Cambria" panose="02040503050406030204" pitchFamily="18" charset="0"/>
              <a:ea typeface="Cambria" panose="02040503050406030204" pitchFamily="18" charset="0"/>
            </a:rPr>
            <a:t> calculates the average quantity of items in the </a:t>
          </a:r>
          <a:r>
            <a:rPr lang="en-US" sz="2000" dirty="0" err="1" smtClean="0">
              <a:latin typeface="Cambria" panose="02040503050406030204" pitchFamily="18" charset="0"/>
              <a:ea typeface="Cambria" panose="02040503050406030204" pitchFamily="18" charset="0"/>
            </a:rPr>
            <a:t>SalesOrderItems</a:t>
          </a:r>
          <a:r>
            <a:rPr lang="en-US" sz="2000" dirty="0" smtClean="0">
              <a:latin typeface="Cambria" panose="02040503050406030204" pitchFamily="18" charset="0"/>
              <a:ea typeface="Cambria" panose="02040503050406030204" pitchFamily="18" charset="0"/>
            </a:rPr>
            <a:t> table</a:t>
          </a:r>
          <a:endParaRPr lang="en-US" sz="2000" dirty="0">
            <a:latin typeface="Cambria" panose="02040503050406030204" pitchFamily="18" charset="0"/>
            <a:ea typeface="Cambria" panose="02040503050406030204" pitchFamily="18" charset="0"/>
          </a:endParaRPr>
        </a:p>
      </dgm:t>
    </dgm:pt>
    <dgm:pt modelId="{FD8A95D0-07CE-4301-8BAA-F6CC47DDB52B}" type="parTrans" cxnId="{63A5A82D-097F-4771-84C1-57C89319FF08}">
      <dgm:prSet/>
      <dgm:spPr/>
      <dgm:t>
        <a:bodyPr/>
        <a:lstStyle/>
        <a:p>
          <a:endParaRPr lang="en-US" sz="2000">
            <a:latin typeface="Cambria" panose="02040503050406030204" pitchFamily="18" charset="0"/>
            <a:ea typeface="Cambria" panose="02040503050406030204" pitchFamily="18" charset="0"/>
          </a:endParaRPr>
        </a:p>
      </dgm:t>
    </dgm:pt>
    <dgm:pt modelId="{0430F057-2FD1-4CBB-A556-1BE89345C059}" type="sibTrans" cxnId="{63A5A82D-097F-4771-84C1-57C89319FF08}">
      <dgm:prSet/>
      <dgm:spPr/>
      <dgm:t>
        <a:bodyPr/>
        <a:lstStyle/>
        <a:p>
          <a:endParaRPr lang="en-US" sz="2000">
            <a:latin typeface="Cambria" panose="02040503050406030204" pitchFamily="18" charset="0"/>
            <a:ea typeface="Cambria" panose="02040503050406030204" pitchFamily="18" charset="0"/>
          </a:endParaRPr>
        </a:p>
      </dgm:t>
    </dgm:pt>
    <dgm:pt modelId="{A0CFDDB6-1C91-48E5-BABF-6D18393C9213}">
      <dgm:prSet custT="1"/>
      <dgm:spPr/>
      <dgm:t>
        <a:bodyPr/>
        <a:lstStyle/>
        <a:p>
          <a:pPr rtl="0"/>
          <a:r>
            <a:rPr lang="en-US" sz="2000" smtClean="0">
              <a:latin typeface="Cambria" panose="02040503050406030204" pitchFamily="18" charset="0"/>
              <a:ea typeface="Cambria" panose="02040503050406030204" pitchFamily="18" charset="0"/>
            </a:rPr>
            <a:t>The main query then goes through the Products table, calculating the average quantity per product, grouping by product name</a:t>
          </a:r>
          <a:endParaRPr lang="en-US" sz="2000">
            <a:latin typeface="Cambria" panose="02040503050406030204" pitchFamily="18" charset="0"/>
            <a:ea typeface="Cambria" panose="02040503050406030204" pitchFamily="18" charset="0"/>
          </a:endParaRPr>
        </a:p>
      </dgm:t>
    </dgm:pt>
    <dgm:pt modelId="{014E7956-4D51-470E-AEB6-627E0021BA54}" type="parTrans" cxnId="{14A0CF0E-7087-4A14-80BC-39A746F67C10}">
      <dgm:prSet/>
      <dgm:spPr/>
      <dgm:t>
        <a:bodyPr/>
        <a:lstStyle/>
        <a:p>
          <a:endParaRPr lang="en-US" sz="2000">
            <a:latin typeface="Cambria" panose="02040503050406030204" pitchFamily="18" charset="0"/>
            <a:ea typeface="Cambria" panose="02040503050406030204" pitchFamily="18" charset="0"/>
          </a:endParaRPr>
        </a:p>
      </dgm:t>
    </dgm:pt>
    <dgm:pt modelId="{12372422-510B-417A-B39C-9D5DC461CB3C}" type="sibTrans" cxnId="{14A0CF0E-7087-4A14-80BC-39A746F67C10}">
      <dgm:prSet/>
      <dgm:spPr/>
      <dgm:t>
        <a:bodyPr/>
        <a:lstStyle/>
        <a:p>
          <a:endParaRPr lang="en-US" sz="2000">
            <a:latin typeface="Cambria" panose="02040503050406030204" pitchFamily="18" charset="0"/>
            <a:ea typeface="Cambria" panose="02040503050406030204" pitchFamily="18" charset="0"/>
          </a:endParaRPr>
        </a:p>
      </dgm:t>
    </dgm:pt>
    <dgm:pt modelId="{C821302F-546B-4DC2-A94B-D76EC69893CA}">
      <dgm:prSet custT="1"/>
      <dgm:spPr/>
      <dgm:t>
        <a:bodyPr/>
        <a:lstStyle/>
        <a:p>
          <a:pPr rtl="0"/>
          <a:r>
            <a:rPr lang="en-US" sz="2000" smtClean="0">
              <a:latin typeface="Cambria" panose="02040503050406030204" pitchFamily="18" charset="0"/>
              <a:ea typeface="Cambria" panose="02040503050406030204" pitchFamily="18" charset="0"/>
            </a:rPr>
            <a:t>The HAVING clause then checks if each average quantity is more than double the quantity found by the subquery. If so, the main query returns that row group; otherwise, it doesn't</a:t>
          </a:r>
          <a:endParaRPr lang="en-US" sz="2000">
            <a:latin typeface="Cambria" panose="02040503050406030204" pitchFamily="18" charset="0"/>
            <a:ea typeface="Cambria" panose="02040503050406030204" pitchFamily="18" charset="0"/>
          </a:endParaRPr>
        </a:p>
      </dgm:t>
    </dgm:pt>
    <dgm:pt modelId="{DE2E4DE8-9F8C-4527-9A20-1E5378D861BB}" type="parTrans" cxnId="{F74CBF74-C825-4C3F-AF5B-D76C66B42DB5}">
      <dgm:prSet/>
      <dgm:spPr/>
      <dgm:t>
        <a:bodyPr/>
        <a:lstStyle/>
        <a:p>
          <a:endParaRPr lang="en-US" sz="2000">
            <a:latin typeface="Cambria" panose="02040503050406030204" pitchFamily="18" charset="0"/>
            <a:ea typeface="Cambria" panose="02040503050406030204" pitchFamily="18" charset="0"/>
          </a:endParaRPr>
        </a:p>
      </dgm:t>
    </dgm:pt>
    <dgm:pt modelId="{55A13244-447A-4FC0-AEFF-957A431CA5C6}" type="sibTrans" cxnId="{F74CBF74-C825-4C3F-AF5B-D76C66B42DB5}">
      <dgm:prSet/>
      <dgm:spPr/>
      <dgm:t>
        <a:bodyPr/>
        <a:lstStyle/>
        <a:p>
          <a:endParaRPr lang="en-US" sz="2000">
            <a:latin typeface="Cambria" panose="02040503050406030204" pitchFamily="18" charset="0"/>
            <a:ea typeface="Cambria" panose="02040503050406030204" pitchFamily="18" charset="0"/>
          </a:endParaRPr>
        </a:p>
      </dgm:t>
    </dgm:pt>
    <dgm:pt modelId="{44F50246-898E-48F9-8BF8-C3CA2B52956C}">
      <dgm:prSet custT="1"/>
      <dgm:spPr/>
      <dgm:t>
        <a:bodyPr/>
        <a:lstStyle/>
        <a:p>
          <a:pPr rtl="0"/>
          <a:r>
            <a:rPr lang="en-US" sz="2000" smtClean="0">
              <a:latin typeface="Cambria" panose="02040503050406030204" pitchFamily="18" charset="0"/>
              <a:ea typeface="Cambria" panose="02040503050406030204" pitchFamily="18" charset="0"/>
            </a:rPr>
            <a:t>The SELECT clause produces one summary row for each group, displaying the name of each product and its in-stock average quantity</a:t>
          </a:r>
          <a:endParaRPr lang="en-US" sz="2000">
            <a:latin typeface="Cambria" panose="02040503050406030204" pitchFamily="18" charset="0"/>
            <a:ea typeface="Cambria" panose="02040503050406030204" pitchFamily="18" charset="0"/>
          </a:endParaRPr>
        </a:p>
      </dgm:t>
    </dgm:pt>
    <dgm:pt modelId="{5E65F061-6221-401A-B35D-9936A097C89D}" type="parTrans" cxnId="{2FD5813F-637C-490D-AF9C-D37CFA90EAD2}">
      <dgm:prSet/>
      <dgm:spPr/>
      <dgm:t>
        <a:bodyPr/>
        <a:lstStyle/>
        <a:p>
          <a:endParaRPr lang="en-US" sz="2000">
            <a:latin typeface="Cambria" panose="02040503050406030204" pitchFamily="18" charset="0"/>
            <a:ea typeface="Cambria" panose="02040503050406030204" pitchFamily="18" charset="0"/>
          </a:endParaRPr>
        </a:p>
      </dgm:t>
    </dgm:pt>
    <dgm:pt modelId="{95F3FBB4-75A3-4DCB-A8B9-450D4D311FEC}" type="sibTrans" cxnId="{2FD5813F-637C-490D-AF9C-D37CFA90EAD2}">
      <dgm:prSet/>
      <dgm:spPr/>
      <dgm:t>
        <a:bodyPr/>
        <a:lstStyle/>
        <a:p>
          <a:endParaRPr lang="en-US" sz="2000">
            <a:latin typeface="Cambria" panose="02040503050406030204" pitchFamily="18" charset="0"/>
            <a:ea typeface="Cambria" panose="02040503050406030204" pitchFamily="18" charset="0"/>
          </a:endParaRPr>
        </a:p>
      </dgm:t>
    </dgm:pt>
    <dgm:pt modelId="{6CFA70F4-B4D2-4AE6-AFDB-A28EB30D2B54}" type="pres">
      <dgm:prSet presAssocID="{B7C73C6B-BFEF-48F4-B480-3B29DD52FDD8}" presName="Name0" presStyleCnt="0">
        <dgm:presLayoutVars>
          <dgm:dir/>
          <dgm:animLvl val="lvl"/>
          <dgm:resizeHandles val="exact"/>
        </dgm:presLayoutVars>
      </dgm:prSet>
      <dgm:spPr/>
      <dgm:t>
        <a:bodyPr/>
        <a:lstStyle/>
        <a:p>
          <a:endParaRPr lang="en-US"/>
        </a:p>
      </dgm:t>
    </dgm:pt>
    <dgm:pt modelId="{12DEA96F-F5AA-4B3D-A118-111A6B06B5AD}" type="pres">
      <dgm:prSet presAssocID="{44F50246-898E-48F9-8BF8-C3CA2B52956C}" presName="boxAndChildren" presStyleCnt="0"/>
      <dgm:spPr/>
    </dgm:pt>
    <dgm:pt modelId="{1420B32A-21F1-4AE6-9F6E-85241C35FA07}" type="pres">
      <dgm:prSet presAssocID="{44F50246-898E-48F9-8BF8-C3CA2B52956C}" presName="parentTextBox" presStyleLbl="node1" presStyleIdx="0" presStyleCnt="4"/>
      <dgm:spPr/>
      <dgm:t>
        <a:bodyPr/>
        <a:lstStyle/>
        <a:p>
          <a:endParaRPr lang="en-US"/>
        </a:p>
      </dgm:t>
    </dgm:pt>
    <dgm:pt modelId="{54133229-5D97-483F-9336-2E227F22938F}" type="pres">
      <dgm:prSet presAssocID="{55A13244-447A-4FC0-AEFF-957A431CA5C6}" presName="sp" presStyleCnt="0"/>
      <dgm:spPr/>
    </dgm:pt>
    <dgm:pt modelId="{05D4853C-C9E4-46BE-B57F-F23CE40FAB28}" type="pres">
      <dgm:prSet presAssocID="{C821302F-546B-4DC2-A94B-D76EC69893CA}" presName="arrowAndChildren" presStyleCnt="0"/>
      <dgm:spPr/>
    </dgm:pt>
    <dgm:pt modelId="{9219301B-30CE-4E2B-BAA6-E410576C140A}" type="pres">
      <dgm:prSet presAssocID="{C821302F-546B-4DC2-A94B-D76EC69893CA}" presName="parentTextArrow" presStyleLbl="node1" presStyleIdx="1" presStyleCnt="4"/>
      <dgm:spPr/>
      <dgm:t>
        <a:bodyPr/>
        <a:lstStyle/>
        <a:p>
          <a:endParaRPr lang="en-US"/>
        </a:p>
      </dgm:t>
    </dgm:pt>
    <dgm:pt modelId="{7E3BD104-A4D8-42B6-8286-93053D810FE7}" type="pres">
      <dgm:prSet presAssocID="{12372422-510B-417A-B39C-9D5DC461CB3C}" presName="sp" presStyleCnt="0"/>
      <dgm:spPr/>
    </dgm:pt>
    <dgm:pt modelId="{F84AC720-E147-47F0-A618-D6F9DFC2C4EA}" type="pres">
      <dgm:prSet presAssocID="{A0CFDDB6-1C91-48E5-BABF-6D18393C9213}" presName="arrowAndChildren" presStyleCnt="0"/>
      <dgm:spPr/>
    </dgm:pt>
    <dgm:pt modelId="{75775C1B-C449-45B5-841C-A792DA7E480D}" type="pres">
      <dgm:prSet presAssocID="{A0CFDDB6-1C91-48E5-BABF-6D18393C9213}" presName="parentTextArrow" presStyleLbl="node1" presStyleIdx="2" presStyleCnt="4"/>
      <dgm:spPr/>
      <dgm:t>
        <a:bodyPr/>
        <a:lstStyle/>
        <a:p>
          <a:endParaRPr lang="en-US"/>
        </a:p>
      </dgm:t>
    </dgm:pt>
    <dgm:pt modelId="{848071EF-B79F-4F04-8AB7-6EEC72AB0662}" type="pres">
      <dgm:prSet presAssocID="{0430F057-2FD1-4CBB-A556-1BE89345C059}" presName="sp" presStyleCnt="0"/>
      <dgm:spPr/>
    </dgm:pt>
    <dgm:pt modelId="{F5BC7393-8D01-4968-8BD6-E513D57E71A5}" type="pres">
      <dgm:prSet presAssocID="{D1AAB348-00D2-4874-95D5-1DD3D7FC0A78}" presName="arrowAndChildren" presStyleCnt="0"/>
      <dgm:spPr/>
    </dgm:pt>
    <dgm:pt modelId="{D26BD09A-3543-439A-96B9-8BBA70958643}" type="pres">
      <dgm:prSet presAssocID="{D1AAB348-00D2-4874-95D5-1DD3D7FC0A78}" presName="parentTextArrow" presStyleLbl="node1" presStyleIdx="3" presStyleCnt="4"/>
      <dgm:spPr/>
      <dgm:t>
        <a:bodyPr/>
        <a:lstStyle/>
        <a:p>
          <a:endParaRPr lang="en-US"/>
        </a:p>
      </dgm:t>
    </dgm:pt>
  </dgm:ptLst>
  <dgm:cxnLst>
    <dgm:cxn modelId="{63A5A82D-097F-4771-84C1-57C89319FF08}" srcId="{B7C73C6B-BFEF-48F4-B480-3B29DD52FDD8}" destId="{D1AAB348-00D2-4874-95D5-1DD3D7FC0A78}" srcOrd="0" destOrd="0" parTransId="{FD8A95D0-07CE-4301-8BAA-F6CC47DDB52B}" sibTransId="{0430F057-2FD1-4CBB-A556-1BE89345C059}"/>
    <dgm:cxn modelId="{208028B7-5C4A-4D9F-8BFE-646F7EDBC63D}" type="presOf" srcId="{B7C73C6B-BFEF-48F4-B480-3B29DD52FDD8}" destId="{6CFA70F4-B4D2-4AE6-AFDB-A28EB30D2B54}" srcOrd="0" destOrd="0" presId="urn:microsoft.com/office/officeart/2005/8/layout/process4"/>
    <dgm:cxn modelId="{B69EAC18-CA6C-4301-A177-3F788A318A45}" type="presOf" srcId="{C821302F-546B-4DC2-A94B-D76EC69893CA}" destId="{9219301B-30CE-4E2B-BAA6-E410576C140A}" srcOrd="0" destOrd="0" presId="urn:microsoft.com/office/officeart/2005/8/layout/process4"/>
    <dgm:cxn modelId="{D5256C1D-4B18-499C-8515-82DDA5AD0E46}" type="presOf" srcId="{44F50246-898E-48F9-8BF8-C3CA2B52956C}" destId="{1420B32A-21F1-4AE6-9F6E-85241C35FA07}" srcOrd="0" destOrd="0" presId="urn:microsoft.com/office/officeart/2005/8/layout/process4"/>
    <dgm:cxn modelId="{2FD5813F-637C-490D-AF9C-D37CFA90EAD2}" srcId="{B7C73C6B-BFEF-48F4-B480-3B29DD52FDD8}" destId="{44F50246-898E-48F9-8BF8-C3CA2B52956C}" srcOrd="3" destOrd="0" parTransId="{5E65F061-6221-401A-B35D-9936A097C89D}" sibTransId="{95F3FBB4-75A3-4DCB-A8B9-450D4D311FEC}"/>
    <dgm:cxn modelId="{E70A5BAC-FE84-4C63-8D22-45A5C9BF9888}" type="presOf" srcId="{A0CFDDB6-1C91-48E5-BABF-6D18393C9213}" destId="{75775C1B-C449-45B5-841C-A792DA7E480D}" srcOrd="0" destOrd="0" presId="urn:microsoft.com/office/officeart/2005/8/layout/process4"/>
    <dgm:cxn modelId="{14A0CF0E-7087-4A14-80BC-39A746F67C10}" srcId="{B7C73C6B-BFEF-48F4-B480-3B29DD52FDD8}" destId="{A0CFDDB6-1C91-48E5-BABF-6D18393C9213}" srcOrd="1" destOrd="0" parTransId="{014E7956-4D51-470E-AEB6-627E0021BA54}" sibTransId="{12372422-510B-417A-B39C-9D5DC461CB3C}"/>
    <dgm:cxn modelId="{4A70CDCD-8B63-4489-A338-950F47875B78}" type="presOf" srcId="{D1AAB348-00D2-4874-95D5-1DD3D7FC0A78}" destId="{D26BD09A-3543-439A-96B9-8BBA70958643}" srcOrd="0" destOrd="0" presId="urn:microsoft.com/office/officeart/2005/8/layout/process4"/>
    <dgm:cxn modelId="{F74CBF74-C825-4C3F-AF5B-D76C66B42DB5}" srcId="{B7C73C6B-BFEF-48F4-B480-3B29DD52FDD8}" destId="{C821302F-546B-4DC2-A94B-D76EC69893CA}" srcOrd="2" destOrd="0" parTransId="{DE2E4DE8-9F8C-4527-9A20-1E5378D861BB}" sibTransId="{55A13244-447A-4FC0-AEFF-957A431CA5C6}"/>
    <dgm:cxn modelId="{8A1A101A-4D85-4054-89B1-A40172AB44BD}" type="presParOf" srcId="{6CFA70F4-B4D2-4AE6-AFDB-A28EB30D2B54}" destId="{12DEA96F-F5AA-4B3D-A118-111A6B06B5AD}" srcOrd="0" destOrd="0" presId="urn:microsoft.com/office/officeart/2005/8/layout/process4"/>
    <dgm:cxn modelId="{B5D45320-4DD0-465A-AF2A-8E4C82E9C554}" type="presParOf" srcId="{12DEA96F-F5AA-4B3D-A118-111A6B06B5AD}" destId="{1420B32A-21F1-4AE6-9F6E-85241C35FA07}" srcOrd="0" destOrd="0" presId="urn:microsoft.com/office/officeart/2005/8/layout/process4"/>
    <dgm:cxn modelId="{C2EDCCBD-9B86-493A-AFBA-85305CB854EE}" type="presParOf" srcId="{6CFA70F4-B4D2-4AE6-AFDB-A28EB30D2B54}" destId="{54133229-5D97-483F-9336-2E227F22938F}" srcOrd="1" destOrd="0" presId="urn:microsoft.com/office/officeart/2005/8/layout/process4"/>
    <dgm:cxn modelId="{98CE68A2-1713-4D06-999E-CC360CB574CF}" type="presParOf" srcId="{6CFA70F4-B4D2-4AE6-AFDB-A28EB30D2B54}" destId="{05D4853C-C9E4-46BE-B57F-F23CE40FAB28}" srcOrd="2" destOrd="0" presId="urn:microsoft.com/office/officeart/2005/8/layout/process4"/>
    <dgm:cxn modelId="{D1B4B40C-922C-420A-9184-6B22CC01D77A}" type="presParOf" srcId="{05D4853C-C9E4-46BE-B57F-F23CE40FAB28}" destId="{9219301B-30CE-4E2B-BAA6-E410576C140A}" srcOrd="0" destOrd="0" presId="urn:microsoft.com/office/officeart/2005/8/layout/process4"/>
    <dgm:cxn modelId="{5C5EAD44-6CD0-4675-8A25-6603BD7A6B15}" type="presParOf" srcId="{6CFA70F4-B4D2-4AE6-AFDB-A28EB30D2B54}" destId="{7E3BD104-A4D8-42B6-8286-93053D810FE7}" srcOrd="3" destOrd="0" presId="urn:microsoft.com/office/officeart/2005/8/layout/process4"/>
    <dgm:cxn modelId="{1127B517-82FE-490C-8755-9267B3ADD50B}" type="presParOf" srcId="{6CFA70F4-B4D2-4AE6-AFDB-A28EB30D2B54}" destId="{F84AC720-E147-47F0-A618-D6F9DFC2C4EA}" srcOrd="4" destOrd="0" presId="urn:microsoft.com/office/officeart/2005/8/layout/process4"/>
    <dgm:cxn modelId="{E52E3ABB-F78C-4D17-9DE7-1764662DB8B5}" type="presParOf" srcId="{F84AC720-E147-47F0-A618-D6F9DFC2C4EA}" destId="{75775C1B-C449-45B5-841C-A792DA7E480D}" srcOrd="0" destOrd="0" presId="urn:microsoft.com/office/officeart/2005/8/layout/process4"/>
    <dgm:cxn modelId="{1741B2DC-FC9E-4B84-AC36-49345E519B26}" type="presParOf" srcId="{6CFA70F4-B4D2-4AE6-AFDB-A28EB30D2B54}" destId="{848071EF-B79F-4F04-8AB7-6EEC72AB0662}" srcOrd="5" destOrd="0" presId="urn:microsoft.com/office/officeart/2005/8/layout/process4"/>
    <dgm:cxn modelId="{A0E34F71-9856-4E6B-AC3C-F74C81D85FF8}" type="presParOf" srcId="{6CFA70F4-B4D2-4AE6-AFDB-A28EB30D2B54}" destId="{F5BC7393-8D01-4968-8BD6-E513D57E71A5}" srcOrd="6" destOrd="0" presId="urn:microsoft.com/office/officeart/2005/8/layout/process4"/>
    <dgm:cxn modelId="{7038717C-9DEA-46F0-A8B7-2A0A3A7F90CB}" type="presParOf" srcId="{F5BC7393-8D01-4968-8BD6-E513D57E71A5}" destId="{D26BD09A-3543-439A-96B9-8BBA70958643}" srcOrd="0" destOrd="0" presId="urn:microsoft.com/office/officeart/2005/8/layout/process4"/>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11E3BA-4E16-44F2-ABB4-BA515FE66AC1}" type="doc">
      <dgm:prSet loTypeId="urn:microsoft.com/office/officeart/2008/layout/LinedList" loCatId="list" qsTypeId="urn:microsoft.com/office/officeart/2005/8/quickstyle/simple1" qsCatId="simple" csTypeId="urn:microsoft.com/office/officeart/2005/8/colors/accent6_2" csCatId="accent6" phldr="1"/>
      <dgm:spPr/>
      <dgm:t>
        <a:bodyPr/>
        <a:lstStyle/>
        <a:p>
          <a:endParaRPr lang="en-US"/>
        </a:p>
      </dgm:t>
    </dgm:pt>
    <dgm:pt modelId="{FD717D0A-2D22-4F7B-839A-D5652DCC4AB4}">
      <dgm:prSet/>
      <dgm:spPr/>
      <dgm:t>
        <a:bodyPr/>
        <a:lstStyle/>
        <a:p>
          <a:pPr rtl="0"/>
          <a:r>
            <a:rPr lang="en-US" b="1" dirty="0" err="1" smtClean="0">
              <a:latin typeface="Cambria" panose="02040503050406030204" pitchFamily="18" charset="0"/>
              <a:ea typeface="Cambria" panose="02040503050406030204" pitchFamily="18" charset="0"/>
            </a:rPr>
            <a:t>view_name</a:t>
          </a:r>
          <a:endParaRPr lang="en-US" dirty="0">
            <a:latin typeface="Cambria" panose="02040503050406030204" pitchFamily="18" charset="0"/>
            <a:ea typeface="Cambria" panose="02040503050406030204" pitchFamily="18" charset="0"/>
          </a:endParaRPr>
        </a:p>
      </dgm:t>
    </dgm:pt>
    <dgm:pt modelId="{51F960F8-9052-4488-BC63-D121E662FC9D}" type="parTrans" cxnId="{76BEEC8F-3644-417C-B80C-3947272FD25A}">
      <dgm:prSet/>
      <dgm:spPr/>
      <dgm:t>
        <a:bodyPr/>
        <a:lstStyle/>
        <a:p>
          <a:endParaRPr lang="en-US">
            <a:latin typeface="Cambria" panose="02040503050406030204" pitchFamily="18" charset="0"/>
            <a:ea typeface="Cambria" panose="02040503050406030204" pitchFamily="18" charset="0"/>
          </a:endParaRPr>
        </a:p>
      </dgm:t>
    </dgm:pt>
    <dgm:pt modelId="{39661888-96E6-409E-99E4-FBB3F7A8B9EF}" type="sibTrans" cxnId="{76BEEC8F-3644-417C-B80C-3947272FD25A}">
      <dgm:prSet/>
      <dgm:spPr/>
      <dgm:t>
        <a:bodyPr/>
        <a:lstStyle/>
        <a:p>
          <a:endParaRPr lang="en-US">
            <a:latin typeface="Cambria" panose="02040503050406030204" pitchFamily="18" charset="0"/>
            <a:ea typeface="Cambria" panose="02040503050406030204" pitchFamily="18" charset="0"/>
          </a:endParaRPr>
        </a:p>
      </dgm:t>
    </dgm:pt>
    <dgm:pt modelId="{D2A965B2-61CE-4095-8CB2-E44A5F8E7281}">
      <dgm:prSet/>
      <dgm:spPr/>
      <dgm:t>
        <a:bodyPr/>
        <a:lstStyle/>
        <a:p>
          <a:pPr rtl="0"/>
          <a:r>
            <a:rPr lang="en-US" b="1" dirty="0" err="1" smtClean="0">
              <a:latin typeface="Cambria" panose="02040503050406030204" pitchFamily="18" charset="0"/>
              <a:ea typeface="Cambria" panose="02040503050406030204" pitchFamily="18" charset="0"/>
            </a:rPr>
            <a:t>select_statement</a:t>
          </a:r>
          <a:endParaRPr lang="en-US" dirty="0">
            <a:latin typeface="Cambria" panose="02040503050406030204" pitchFamily="18" charset="0"/>
            <a:ea typeface="Cambria" panose="02040503050406030204" pitchFamily="18" charset="0"/>
          </a:endParaRPr>
        </a:p>
      </dgm:t>
    </dgm:pt>
    <dgm:pt modelId="{459FDC56-56D0-4D7B-909A-688B6E5FD7AA}" type="parTrans" cxnId="{6FBD4BA0-556A-42D9-A5DE-934EF03C15DF}">
      <dgm:prSet/>
      <dgm:spPr/>
      <dgm:t>
        <a:bodyPr/>
        <a:lstStyle/>
        <a:p>
          <a:endParaRPr lang="en-US">
            <a:latin typeface="Cambria" panose="02040503050406030204" pitchFamily="18" charset="0"/>
            <a:ea typeface="Cambria" panose="02040503050406030204" pitchFamily="18" charset="0"/>
          </a:endParaRPr>
        </a:p>
      </dgm:t>
    </dgm:pt>
    <dgm:pt modelId="{1A1CE465-6285-4C1C-BCC1-5551209B7341}" type="sibTrans" cxnId="{6FBD4BA0-556A-42D9-A5DE-934EF03C15DF}">
      <dgm:prSet/>
      <dgm:spPr/>
      <dgm:t>
        <a:bodyPr/>
        <a:lstStyle/>
        <a:p>
          <a:endParaRPr lang="en-US">
            <a:latin typeface="Cambria" panose="02040503050406030204" pitchFamily="18" charset="0"/>
            <a:ea typeface="Cambria" panose="02040503050406030204" pitchFamily="18" charset="0"/>
          </a:endParaRPr>
        </a:p>
      </dgm:t>
    </dgm:pt>
    <dgm:pt modelId="{5F7BF7DA-8150-4DB4-9DCA-FEDAD821FD9A}">
      <dgm:prSet/>
      <dgm:spPr/>
      <dgm:t>
        <a:bodyPr/>
        <a:lstStyle/>
        <a:p>
          <a:pPr rtl="0"/>
          <a:r>
            <a:rPr lang="en-US" b="1" dirty="0" err="1" smtClean="0">
              <a:latin typeface="Cambria" panose="02040503050406030204" pitchFamily="18" charset="0"/>
              <a:ea typeface="Cambria" panose="02040503050406030204" pitchFamily="18" charset="0"/>
            </a:rPr>
            <a:t>column_list</a:t>
          </a:r>
          <a:endParaRPr lang="en-US" dirty="0">
            <a:latin typeface="Cambria" panose="02040503050406030204" pitchFamily="18" charset="0"/>
            <a:ea typeface="Cambria" panose="02040503050406030204" pitchFamily="18" charset="0"/>
          </a:endParaRPr>
        </a:p>
      </dgm:t>
    </dgm:pt>
    <dgm:pt modelId="{4D23A843-D496-4896-8656-F5FBB7FBF041}" type="parTrans" cxnId="{7B13D4EC-49BE-442B-9DAB-2F434DCF9A2A}">
      <dgm:prSet/>
      <dgm:spPr/>
      <dgm:t>
        <a:bodyPr/>
        <a:lstStyle/>
        <a:p>
          <a:endParaRPr lang="en-US">
            <a:latin typeface="Cambria" panose="02040503050406030204" pitchFamily="18" charset="0"/>
            <a:ea typeface="Cambria" panose="02040503050406030204" pitchFamily="18" charset="0"/>
          </a:endParaRPr>
        </a:p>
      </dgm:t>
    </dgm:pt>
    <dgm:pt modelId="{033830F8-CB6D-4330-8D61-B067620AEB37}" type="sibTrans" cxnId="{7B13D4EC-49BE-442B-9DAB-2F434DCF9A2A}">
      <dgm:prSet/>
      <dgm:spPr/>
      <dgm:t>
        <a:bodyPr/>
        <a:lstStyle/>
        <a:p>
          <a:endParaRPr lang="en-US">
            <a:latin typeface="Cambria" panose="02040503050406030204" pitchFamily="18" charset="0"/>
            <a:ea typeface="Cambria" panose="02040503050406030204" pitchFamily="18" charset="0"/>
          </a:endParaRPr>
        </a:p>
      </dgm:t>
    </dgm:pt>
    <dgm:pt modelId="{DA9124C3-AE7C-4972-B349-C1394E2F817D}">
      <dgm:prSet/>
      <dgm:spPr/>
      <dgm:t>
        <a:bodyPr/>
        <a:lstStyle/>
        <a:p>
          <a:pPr rtl="0"/>
          <a:r>
            <a:rPr lang="en-US" b="1" dirty="0" smtClean="0">
              <a:latin typeface="Cambria" panose="02040503050406030204" pitchFamily="18" charset="0"/>
              <a:ea typeface="Cambria" panose="02040503050406030204" pitchFamily="18" charset="0"/>
            </a:rPr>
            <a:t>OR REPLACE</a:t>
          </a:r>
          <a:endParaRPr lang="en-US" dirty="0">
            <a:latin typeface="Cambria" panose="02040503050406030204" pitchFamily="18" charset="0"/>
            <a:ea typeface="Cambria" panose="02040503050406030204" pitchFamily="18" charset="0"/>
          </a:endParaRPr>
        </a:p>
      </dgm:t>
    </dgm:pt>
    <dgm:pt modelId="{D2656798-2B48-441D-9612-CEC62718E4FC}" type="parTrans" cxnId="{41425593-9675-4345-933C-BB4692CAEA76}">
      <dgm:prSet/>
      <dgm:spPr/>
      <dgm:t>
        <a:bodyPr/>
        <a:lstStyle/>
        <a:p>
          <a:endParaRPr lang="en-US">
            <a:latin typeface="Cambria" panose="02040503050406030204" pitchFamily="18" charset="0"/>
            <a:ea typeface="Cambria" panose="02040503050406030204" pitchFamily="18" charset="0"/>
          </a:endParaRPr>
        </a:p>
      </dgm:t>
    </dgm:pt>
    <dgm:pt modelId="{7FE65EE3-D5BB-4C72-B4D6-1198D5A48900}" type="sibTrans" cxnId="{41425593-9675-4345-933C-BB4692CAEA76}">
      <dgm:prSet/>
      <dgm:spPr/>
      <dgm:t>
        <a:bodyPr/>
        <a:lstStyle/>
        <a:p>
          <a:endParaRPr lang="en-US">
            <a:latin typeface="Cambria" panose="02040503050406030204" pitchFamily="18" charset="0"/>
            <a:ea typeface="Cambria" panose="02040503050406030204" pitchFamily="18" charset="0"/>
          </a:endParaRPr>
        </a:p>
      </dgm:t>
    </dgm:pt>
    <dgm:pt modelId="{6BCC3102-526F-4A4A-9FF6-A3625081056E}">
      <dgm:prSet/>
      <dgm:spPr/>
      <dgm:t>
        <a:bodyPr/>
        <a:lstStyle/>
        <a:p>
          <a:pPr rtl="0"/>
          <a:r>
            <a:rPr lang="en-US" b="1"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view_name</a:t>
          </a:r>
          <a:r>
            <a:rPr lang="en-US" dirty="0" smtClean="0">
              <a:latin typeface="Cambria" panose="02040503050406030204" pitchFamily="18" charset="0"/>
              <a:ea typeface="Cambria" panose="02040503050406030204" pitchFamily="18" charset="0"/>
            </a:rPr>
            <a:t> is the name of the view</a:t>
          </a:r>
          <a:endParaRPr lang="en-US" dirty="0">
            <a:latin typeface="Cambria" panose="02040503050406030204" pitchFamily="18" charset="0"/>
            <a:ea typeface="Cambria" panose="02040503050406030204" pitchFamily="18" charset="0"/>
          </a:endParaRPr>
        </a:p>
      </dgm:t>
    </dgm:pt>
    <dgm:pt modelId="{6D896DAE-3BC8-4F5D-89EE-43B440454A15}" type="parTrans" cxnId="{9B4CF66A-4DC6-4EC8-A922-AA2B34471305}">
      <dgm:prSet/>
      <dgm:spPr/>
      <dgm:t>
        <a:bodyPr/>
        <a:lstStyle/>
        <a:p>
          <a:endParaRPr lang="en-US">
            <a:latin typeface="Cambria" panose="02040503050406030204" pitchFamily="18" charset="0"/>
            <a:ea typeface="Cambria" panose="02040503050406030204" pitchFamily="18" charset="0"/>
          </a:endParaRPr>
        </a:p>
      </dgm:t>
    </dgm:pt>
    <dgm:pt modelId="{FE21E194-5312-4F3D-952F-8F57984093AC}" type="sibTrans" cxnId="{9B4CF66A-4DC6-4EC8-A922-AA2B34471305}">
      <dgm:prSet/>
      <dgm:spPr/>
      <dgm:t>
        <a:bodyPr/>
        <a:lstStyle/>
        <a:p>
          <a:endParaRPr lang="en-US">
            <a:latin typeface="Cambria" panose="02040503050406030204" pitchFamily="18" charset="0"/>
            <a:ea typeface="Cambria" panose="02040503050406030204" pitchFamily="18" charset="0"/>
          </a:endParaRPr>
        </a:p>
      </dgm:t>
    </dgm:pt>
    <dgm:pt modelId="{FB40167C-0229-46E9-8AC0-9D75833C5311}">
      <dgm:prSet/>
      <dgm:spPr/>
      <dgm:t>
        <a:bodyPr/>
        <a:lstStyle/>
        <a:p>
          <a:pPr rtl="0"/>
          <a:r>
            <a:rPr lang="en-US" b="1" smtClean="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The </a:t>
          </a:r>
          <a:r>
            <a:rPr lang="en-US" dirty="0" err="1" smtClean="0">
              <a:latin typeface="Cambria" panose="02040503050406030204" pitchFamily="18" charset="0"/>
              <a:ea typeface="Cambria" panose="02040503050406030204" pitchFamily="18" charset="0"/>
            </a:rPr>
            <a:t>select_statement</a:t>
          </a:r>
          <a:r>
            <a:rPr lang="en-US" smtClean="0">
              <a:latin typeface="Cambria" panose="02040503050406030204" pitchFamily="18" charset="0"/>
              <a:ea typeface="Cambria" panose="02040503050406030204" pitchFamily="18" charset="0"/>
            </a:rPr>
            <a:t> is a SELECT statement and provides the definition of the view</a:t>
          </a:r>
          <a:endParaRPr lang="en-US">
            <a:latin typeface="Cambria" panose="02040503050406030204" pitchFamily="18" charset="0"/>
            <a:ea typeface="Cambria" panose="02040503050406030204" pitchFamily="18" charset="0"/>
          </a:endParaRPr>
        </a:p>
      </dgm:t>
    </dgm:pt>
    <dgm:pt modelId="{9EACCDC2-017A-4859-B7E9-A87CFD203CF5}" type="parTrans" cxnId="{F3A5141E-9A9B-4BC5-A10A-0449F9836939}">
      <dgm:prSet/>
      <dgm:spPr/>
      <dgm:t>
        <a:bodyPr/>
        <a:lstStyle/>
        <a:p>
          <a:endParaRPr lang="en-US">
            <a:latin typeface="Cambria" panose="02040503050406030204" pitchFamily="18" charset="0"/>
            <a:ea typeface="Cambria" panose="02040503050406030204" pitchFamily="18" charset="0"/>
          </a:endParaRPr>
        </a:p>
      </dgm:t>
    </dgm:pt>
    <dgm:pt modelId="{A99D22CF-9972-4B7E-8566-177947F9A8D4}" type="sibTrans" cxnId="{F3A5141E-9A9B-4BC5-A10A-0449F9836939}">
      <dgm:prSet/>
      <dgm:spPr/>
      <dgm:t>
        <a:bodyPr/>
        <a:lstStyle/>
        <a:p>
          <a:endParaRPr lang="en-US">
            <a:latin typeface="Cambria" panose="02040503050406030204" pitchFamily="18" charset="0"/>
            <a:ea typeface="Cambria" panose="02040503050406030204" pitchFamily="18" charset="0"/>
          </a:endParaRPr>
        </a:p>
      </dgm:t>
    </dgm:pt>
    <dgm:pt modelId="{184B7772-8E65-4B68-B243-1A409A1CFC0C}">
      <dgm:prSet/>
      <dgm:spPr/>
      <dgm:t>
        <a:bodyPr/>
        <a:lstStyle/>
        <a:p>
          <a:pPr rtl="0"/>
          <a:r>
            <a:rPr lang="en-US" smtClean="0">
              <a:latin typeface="Cambria" panose="02040503050406030204" pitchFamily="18" charset="0"/>
              <a:ea typeface="Cambria" panose="02040503050406030204" pitchFamily="18" charset="0"/>
            </a:rPr>
            <a:t>It </a:t>
          </a:r>
          <a:r>
            <a:rPr lang="en-US" dirty="0" smtClean="0">
              <a:latin typeface="Cambria" panose="02040503050406030204" pitchFamily="18" charset="0"/>
              <a:ea typeface="Cambria" panose="02040503050406030204" pitchFamily="18" charset="0"/>
            </a:rPr>
            <a:t>provides a list of names for the view's columns right after the view name where the names must be unique</a:t>
          </a:r>
          <a:endParaRPr lang="en-US" dirty="0">
            <a:latin typeface="Cambria" panose="02040503050406030204" pitchFamily="18" charset="0"/>
            <a:ea typeface="Cambria" panose="02040503050406030204" pitchFamily="18" charset="0"/>
          </a:endParaRPr>
        </a:p>
      </dgm:t>
    </dgm:pt>
    <dgm:pt modelId="{CAA0A53B-70A7-42B8-85FE-901A6B537905}" type="parTrans" cxnId="{48EBC0F4-8514-47C5-8A3B-5E0EC26D4F16}">
      <dgm:prSet/>
      <dgm:spPr/>
      <dgm:t>
        <a:bodyPr/>
        <a:lstStyle/>
        <a:p>
          <a:endParaRPr lang="en-US">
            <a:latin typeface="Cambria" panose="02040503050406030204" pitchFamily="18" charset="0"/>
            <a:ea typeface="Cambria" panose="02040503050406030204" pitchFamily="18" charset="0"/>
          </a:endParaRPr>
        </a:p>
      </dgm:t>
    </dgm:pt>
    <dgm:pt modelId="{F757CD3F-979D-4846-B297-714812241AE5}" type="sibTrans" cxnId="{48EBC0F4-8514-47C5-8A3B-5E0EC26D4F16}">
      <dgm:prSet/>
      <dgm:spPr/>
      <dgm:t>
        <a:bodyPr/>
        <a:lstStyle/>
        <a:p>
          <a:endParaRPr lang="en-US">
            <a:latin typeface="Cambria" panose="02040503050406030204" pitchFamily="18" charset="0"/>
            <a:ea typeface="Cambria" panose="02040503050406030204" pitchFamily="18" charset="0"/>
          </a:endParaRPr>
        </a:p>
      </dgm:t>
    </dgm:pt>
    <dgm:pt modelId="{48E1DFBC-BEEB-4D09-BDB8-6C655CCB99CC}">
      <dgm:prSet/>
      <dgm:spPr/>
      <dgm:t>
        <a:bodyPr/>
        <a:lstStyle/>
        <a:p>
          <a:pPr rtl="0"/>
          <a:r>
            <a:rPr lang="en-US" b="1" smtClean="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If the optional OR REPLACE clause is added with CREATE VIEW statement, the CREATE VIEW statement replaces an existing view and create a new one</a:t>
          </a:r>
          <a:endParaRPr lang="en-US" dirty="0">
            <a:latin typeface="Cambria" panose="02040503050406030204" pitchFamily="18" charset="0"/>
            <a:ea typeface="Cambria" panose="02040503050406030204" pitchFamily="18" charset="0"/>
          </a:endParaRPr>
        </a:p>
      </dgm:t>
    </dgm:pt>
    <dgm:pt modelId="{61787DD2-49D3-4AC9-91A0-F2D712EC2DDB}" type="parTrans" cxnId="{58BD801E-5820-4427-9FC4-223842DD90EA}">
      <dgm:prSet/>
      <dgm:spPr/>
      <dgm:t>
        <a:bodyPr/>
        <a:lstStyle/>
        <a:p>
          <a:endParaRPr lang="en-US">
            <a:latin typeface="Cambria" panose="02040503050406030204" pitchFamily="18" charset="0"/>
            <a:ea typeface="Cambria" panose="02040503050406030204" pitchFamily="18" charset="0"/>
          </a:endParaRPr>
        </a:p>
      </dgm:t>
    </dgm:pt>
    <dgm:pt modelId="{E9521921-D899-46BF-849B-17C63E43390C}" type="sibTrans" cxnId="{58BD801E-5820-4427-9FC4-223842DD90EA}">
      <dgm:prSet/>
      <dgm:spPr/>
      <dgm:t>
        <a:bodyPr/>
        <a:lstStyle/>
        <a:p>
          <a:endParaRPr lang="en-US">
            <a:latin typeface="Cambria" panose="02040503050406030204" pitchFamily="18" charset="0"/>
            <a:ea typeface="Cambria" panose="02040503050406030204" pitchFamily="18" charset="0"/>
          </a:endParaRPr>
        </a:p>
      </dgm:t>
    </dgm:pt>
    <dgm:pt modelId="{18B378D4-4ED8-4665-AAC4-322D86452C69}" type="pres">
      <dgm:prSet presAssocID="{2D11E3BA-4E16-44F2-ABB4-BA515FE66AC1}" presName="vert0" presStyleCnt="0">
        <dgm:presLayoutVars>
          <dgm:dir/>
          <dgm:animOne val="branch"/>
          <dgm:animLvl val="lvl"/>
        </dgm:presLayoutVars>
      </dgm:prSet>
      <dgm:spPr/>
      <dgm:t>
        <a:bodyPr/>
        <a:lstStyle/>
        <a:p>
          <a:endParaRPr lang="en-US"/>
        </a:p>
      </dgm:t>
    </dgm:pt>
    <dgm:pt modelId="{E1F3CAC6-35A9-40EA-AA5A-A9C5D495E32B}" type="pres">
      <dgm:prSet presAssocID="{FD717D0A-2D22-4F7B-839A-D5652DCC4AB4}" presName="thickLine" presStyleLbl="alignNode1" presStyleIdx="0" presStyleCnt="4"/>
      <dgm:spPr/>
    </dgm:pt>
    <dgm:pt modelId="{05A5F01D-E2CE-42E0-9034-D783DC1A781E}" type="pres">
      <dgm:prSet presAssocID="{FD717D0A-2D22-4F7B-839A-D5652DCC4AB4}" presName="horz1" presStyleCnt="0"/>
      <dgm:spPr/>
    </dgm:pt>
    <dgm:pt modelId="{EDD289FF-54F0-4C79-BF6C-3890995E05F7}" type="pres">
      <dgm:prSet presAssocID="{FD717D0A-2D22-4F7B-839A-D5652DCC4AB4}" presName="tx1" presStyleLbl="revTx" presStyleIdx="0" presStyleCnt="8"/>
      <dgm:spPr/>
      <dgm:t>
        <a:bodyPr/>
        <a:lstStyle/>
        <a:p>
          <a:endParaRPr lang="en-US"/>
        </a:p>
      </dgm:t>
    </dgm:pt>
    <dgm:pt modelId="{E37C2688-95E0-4BDC-9E9A-D88A403FFBAF}" type="pres">
      <dgm:prSet presAssocID="{FD717D0A-2D22-4F7B-839A-D5652DCC4AB4}" presName="vert1" presStyleCnt="0"/>
      <dgm:spPr/>
    </dgm:pt>
    <dgm:pt modelId="{08561D99-8800-4BCD-96DF-CCDAD5600174}" type="pres">
      <dgm:prSet presAssocID="{6BCC3102-526F-4A4A-9FF6-A3625081056E}" presName="vertSpace2a" presStyleCnt="0"/>
      <dgm:spPr/>
    </dgm:pt>
    <dgm:pt modelId="{921D7955-17D7-4D9E-A9DB-EC71C3C0B155}" type="pres">
      <dgm:prSet presAssocID="{6BCC3102-526F-4A4A-9FF6-A3625081056E}" presName="horz2" presStyleCnt="0"/>
      <dgm:spPr/>
    </dgm:pt>
    <dgm:pt modelId="{C8C5103D-3DFD-41C4-B805-66DBC273BBB4}" type="pres">
      <dgm:prSet presAssocID="{6BCC3102-526F-4A4A-9FF6-A3625081056E}" presName="horzSpace2" presStyleCnt="0"/>
      <dgm:spPr/>
    </dgm:pt>
    <dgm:pt modelId="{A7D77D83-84B1-4E0D-A9DD-701CBC3B8CA0}" type="pres">
      <dgm:prSet presAssocID="{6BCC3102-526F-4A4A-9FF6-A3625081056E}" presName="tx2" presStyleLbl="revTx" presStyleIdx="1" presStyleCnt="8"/>
      <dgm:spPr/>
      <dgm:t>
        <a:bodyPr/>
        <a:lstStyle/>
        <a:p>
          <a:endParaRPr lang="en-US"/>
        </a:p>
      </dgm:t>
    </dgm:pt>
    <dgm:pt modelId="{3CC9A756-7CD0-4164-AB7B-C1AE48F78B9E}" type="pres">
      <dgm:prSet presAssocID="{6BCC3102-526F-4A4A-9FF6-A3625081056E}" presName="vert2" presStyleCnt="0"/>
      <dgm:spPr/>
    </dgm:pt>
    <dgm:pt modelId="{B78CEAAF-BA37-4DB4-AF63-4CD3B22E4CB0}" type="pres">
      <dgm:prSet presAssocID="{6BCC3102-526F-4A4A-9FF6-A3625081056E}" presName="thinLine2b" presStyleLbl="callout" presStyleIdx="0" presStyleCnt="4"/>
      <dgm:spPr/>
    </dgm:pt>
    <dgm:pt modelId="{B73C6909-6D91-4368-B133-9B5010D69DA3}" type="pres">
      <dgm:prSet presAssocID="{6BCC3102-526F-4A4A-9FF6-A3625081056E}" presName="vertSpace2b" presStyleCnt="0"/>
      <dgm:spPr/>
    </dgm:pt>
    <dgm:pt modelId="{3546A533-57ED-40BF-AEB7-3D82E956D0E5}" type="pres">
      <dgm:prSet presAssocID="{D2A965B2-61CE-4095-8CB2-E44A5F8E7281}" presName="thickLine" presStyleLbl="alignNode1" presStyleIdx="1" presStyleCnt="4"/>
      <dgm:spPr/>
    </dgm:pt>
    <dgm:pt modelId="{5B191A55-2AF0-4FFA-8C1E-2AF6D7334631}" type="pres">
      <dgm:prSet presAssocID="{D2A965B2-61CE-4095-8CB2-E44A5F8E7281}" presName="horz1" presStyleCnt="0"/>
      <dgm:spPr/>
    </dgm:pt>
    <dgm:pt modelId="{20A3E5CF-E2A4-42DA-9FA2-48A2F74DFE5C}" type="pres">
      <dgm:prSet presAssocID="{D2A965B2-61CE-4095-8CB2-E44A5F8E7281}" presName="tx1" presStyleLbl="revTx" presStyleIdx="2" presStyleCnt="8"/>
      <dgm:spPr/>
      <dgm:t>
        <a:bodyPr/>
        <a:lstStyle/>
        <a:p>
          <a:endParaRPr lang="en-US"/>
        </a:p>
      </dgm:t>
    </dgm:pt>
    <dgm:pt modelId="{0798A582-E11D-4FCF-8FA0-B184930C7E64}" type="pres">
      <dgm:prSet presAssocID="{D2A965B2-61CE-4095-8CB2-E44A5F8E7281}" presName="vert1" presStyleCnt="0"/>
      <dgm:spPr/>
    </dgm:pt>
    <dgm:pt modelId="{199738C8-0A19-4F78-88E3-77B38EA958E1}" type="pres">
      <dgm:prSet presAssocID="{FB40167C-0229-46E9-8AC0-9D75833C5311}" presName="vertSpace2a" presStyleCnt="0"/>
      <dgm:spPr/>
    </dgm:pt>
    <dgm:pt modelId="{2BC30A00-F433-400F-A641-EBD30B689178}" type="pres">
      <dgm:prSet presAssocID="{FB40167C-0229-46E9-8AC0-9D75833C5311}" presName="horz2" presStyleCnt="0"/>
      <dgm:spPr/>
    </dgm:pt>
    <dgm:pt modelId="{8A3DB462-C82A-4228-95A2-FAA08C817566}" type="pres">
      <dgm:prSet presAssocID="{FB40167C-0229-46E9-8AC0-9D75833C5311}" presName="horzSpace2" presStyleCnt="0"/>
      <dgm:spPr/>
    </dgm:pt>
    <dgm:pt modelId="{21AFEFBB-C07B-4930-A9FB-77A8C32D22C0}" type="pres">
      <dgm:prSet presAssocID="{FB40167C-0229-46E9-8AC0-9D75833C5311}" presName="tx2" presStyleLbl="revTx" presStyleIdx="3" presStyleCnt="8"/>
      <dgm:spPr/>
      <dgm:t>
        <a:bodyPr/>
        <a:lstStyle/>
        <a:p>
          <a:endParaRPr lang="en-US"/>
        </a:p>
      </dgm:t>
    </dgm:pt>
    <dgm:pt modelId="{DD4841F2-CE5B-4F89-9DA4-85D6A9144A29}" type="pres">
      <dgm:prSet presAssocID="{FB40167C-0229-46E9-8AC0-9D75833C5311}" presName="vert2" presStyleCnt="0"/>
      <dgm:spPr/>
    </dgm:pt>
    <dgm:pt modelId="{060E55D0-0246-4629-AF2A-0753CA3FDAF2}" type="pres">
      <dgm:prSet presAssocID="{FB40167C-0229-46E9-8AC0-9D75833C5311}" presName="thinLine2b" presStyleLbl="callout" presStyleIdx="1" presStyleCnt="4"/>
      <dgm:spPr/>
    </dgm:pt>
    <dgm:pt modelId="{566F71BA-E282-4E3C-BD33-0645A4E2F72C}" type="pres">
      <dgm:prSet presAssocID="{FB40167C-0229-46E9-8AC0-9D75833C5311}" presName="vertSpace2b" presStyleCnt="0"/>
      <dgm:spPr/>
    </dgm:pt>
    <dgm:pt modelId="{851C82ED-E8D6-43CE-AA2E-F9E0AB813EAD}" type="pres">
      <dgm:prSet presAssocID="{5F7BF7DA-8150-4DB4-9DCA-FEDAD821FD9A}" presName="thickLine" presStyleLbl="alignNode1" presStyleIdx="2" presStyleCnt="4"/>
      <dgm:spPr/>
    </dgm:pt>
    <dgm:pt modelId="{F38D9E98-B5A0-4046-8E87-2F0164D966EA}" type="pres">
      <dgm:prSet presAssocID="{5F7BF7DA-8150-4DB4-9DCA-FEDAD821FD9A}" presName="horz1" presStyleCnt="0"/>
      <dgm:spPr/>
    </dgm:pt>
    <dgm:pt modelId="{DF6A67B4-49F0-4657-AA9A-BD00A4C3E168}" type="pres">
      <dgm:prSet presAssocID="{5F7BF7DA-8150-4DB4-9DCA-FEDAD821FD9A}" presName="tx1" presStyleLbl="revTx" presStyleIdx="4" presStyleCnt="8"/>
      <dgm:spPr/>
      <dgm:t>
        <a:bodyPr/>
        <a:lstStyle/>
        <a:p>
          <a:endParaRPr lang="en-US"/>
        </a:p>
      </dgm:t>
    </dgm:pt>
    <dgm:pt modelId="{E561553B-DEAC-4BD1-95DC-3EFD790A472E}" type="pres">
      <dgm:prSet presAssocID="{5F7BF7DA-8150-4DB4-9DCA-FEDAD821FD9A}" presName="vert1" presStyleCnt="0"/>
      <dgm:spPr/>
    </dgm:pt>
    <dgm:pt modelId="{583B476E-B490-4A67-A002-74F6DFDDF09C}" type="pres">
      <dgm:prSet presAssocID="{184B7772-8E65-4B68-B243-1A409A1CFC0C}" presName="vertSpace2a" presStyleCnt="0"/>
      <dgm:spPr/>
    </dgm:pt>
    <dgm:pt modelId="{31EAC2F5-934F-48FD-824C-DC96D36C8353}" type="pres">
      <dgm:prSet presAssocID="{184B7772-8E65-4B68-B243-1A409A1CFC0C}" presName="horz2" presStyleCnt="0"/>
      <dgm:spPr/>
    </dgm:pt>
    <dgm:pt modelId="{182BB3FC-D470-4730-99E9-0003AE5F6611}" type="pres">
      <dgm:prSet presAssocID="{184B7772-8E65-4B68-B243-1A409A1CFC0C}" presName="horzSpace2" presStyleCnt="0"/>
      <dgm:spPr/>
    </dgm:pt>
    <dgm:pt modelId="{60649B58-3CA7-46F2-B9CD-7513E42D34CF}" type="pres">
      <dgm:prSet presAssocID="{184B7772-8E65-4B68-B243-1A409A1CFC0C}" presName="tx2" presStyleLbl="revTx" presStyleIdx="5" presStyleCnt="8"/>
      <dgm:spPr/>
      <dgm:t>
        <a:bodyPr/>
        <a:lstStyle/>
        <a:p>
          <a:endParaRPr lang="en-US"/>
        </a:p>
      </dgm:t>
    </dgm:pt>
    <dgm:pt modelId="{2FFFB3C8-8198-4B81-8DA7-C6CEF9D5BE4E}" type="pres">
      <dgm:prSet presAssocID="{184B7772-8E65-4B68-B243-1A409A1CFC0C}" presName="vert2" presStyleCnt="0"/>
      <dgm:spPr/>
    </dgm:pt>
    <dgm:pt modelId="{73869F24-D3BC-426E-9450-15550B65ECF8}" type="pres">
      <dgm:prSet presAssocID="{184B7772-8E65-4B68-B243-1A409A1CFC0C}" presName="thinLine2b" presStyleLbl="callout" presStyleIdx="2" presStyleCnt="4"/>
      <dgm:spPr/>
    </dgm:pt>
    <dgm:pt modelId="{7839B4DA-B81F-4D5D-A950-8FAFA438747B}" type="pres">
      <dgm:prSet presAssocID="{184B7772-8E65-4B68-B243-1A409A1CFC0C}" presName="vertSpace2b" presStyleCnt="0"/>
      <dgm:spPr/>
    </dgm:pt>
    <dgm:pt modelId="{EF4B6CEF-4CD6-4BFF-8428-DFFE11ED7325}" type="pres">
      <dgm:prSet presAssocID="{DA9124C3-AE7C-4972-B349-C1394E2F817D}" presName="thickLine" presStyleLbl="alignNode1" presStyleIdx="3" presStyleCnt="4"/>
      <dgm:spPr/>
    </dgm:pt>
    <dgm:pt modelId="{870E15DF-C0A3-41A4-8156-5C10F516B83B}" type="pres">
      <dgm:prSet presAssocID="{DA9124C3-AE7C-4972-B349-C1394E2F817D}" presName="horz1" presStyleCnt="0"/>
      <dgm:spPr/>
    </dgm:pt>
    <dgm:pt modelId="{C7890738-8137-4E07-9108-B82EB2582717}" type="pres">
      <dgm:prSet presAssocID="{DA9124C3-AE7C-4972-B349-C1394E2F817D}" presName="tx1" presStyleLbl="revTx" presStyleIdx="6" presStyleCnt="8"/>
      <dgm:spPr/>
      <dgm:t>
        <a:bodyPr/>
        <a:lstStyle/>
        <a:p>
          <a:endParaRPr lang="en-US"/>
        </a:p>
      </dgm:t>
    </dgm:pt>
    <dgm:pt modelId="{99D94DAF-05C2-44C6-B5B3-61AC85135BEE}" type="pres">
      <dgm:prSet presAssocID="{DA9124C3-AE7C-4972-B349-C1394E2F817D}" presName="vert1" presStyleCnt="0"/>
      <dgm:spPr/>
    </dgm:pt>
    <dgm:pt modelId="{39E19326-BABF-45BD-BD3D-3B592B976503}" type="pres">
      <dgm:prSet presAssocID="{48E1DFBC-BEEB-4D09-BDB8-6C655CCB99CC}" presName="vertSpace2a" presStyleCnt="0"/>
      <dgm:spPr/>
    </dgm:pt>
    <dgm:pt modelId="{70FFCEFE-2718-437E-A949-F5E6D0EC261A}" type="pres">
      <dgm:prSet presAssocID="{48E1DFBC-BEEB-4D09-BDB8-6C655CCB99CC}" presName="horz2" presStyleCnt="0"/>
      <dgm:spPr/>
    </dgm:pt>
    <dgm:pt modelId="{9104BF09-03BD-461F-B807-700E71BED9F5}" type="pres">
      <dgm:prSet presAssocID="{48E1DFBC-BEEB-4D09-BDB8-6C655CCB99CC}" presName="horzSpace2" presStyleCnt="0"/>
      <dgm:spPr/>
    </dgm:pt>
    <dgm:pt modelId="{B9C24810-A85B-42A1-88C7-1781A851CAD2}" type="pres">
      <dgm:prSet presAssocID="{48E1DFBC-BEEB-4D09-BDB8-6C655CCB99CC}" presName="tx2" presStyleLbl="revTx" presStyleIdx="7" presStyleCnt="8"/>
      <dgm:spPr/>
      <dgm:t>
        <a:bodyPr/>
        <a:lstStyle/>
        <a:p>
          <a:endParaRPr lang="en-US"/>
        </a:p>
      </dgm:t>
    </dgm:pt>
    <dgm:pt modelId="{75892D99-2AA0-4A11-95C9-D5C7FB97FCFF}" type="pres">
      <dgm:prSet presAssocID="{48E1DFBC-BEEB-4D09-BDB8-6C655CCB99CC}" presName="vert2" presStyleCnt="0"/>
      <dgm:spPr/>
    </dgm:pt>
    <dgm:pt modelId="{5A4B2AAE-4FAE-445C-AC88-8486D8ED04F1}" type="pres">
      <dgm:prSet presAssocID="{48E1DFBC-BEEB-4D09-BDB8-6C655CCB99CC}" presName="thinLine2b" presStyleLbl="callout" presStyleIdx="3" presStyleCnt="4"/>
      <dgm:spPr/>
    </dgm:pt>
    <dgm:pt modelId="{34F92034-4D97-47DB-AEE4-725629B814A0}" type="pres">
      <dgm:prSet presAssocID="{48E1DFBC-BEEB-4D09-BDB8-6C655CCB99CC}" presName="vertSpace2b" presStyleCnt="0"/>
      <dgm:spPr/>
    </dgm:pt>
  </dgm:ptLst>
  <dgm:cxnLst>
    <dgm:cxn modelId="{7B13D4EC-49BE-442B-9DAB-2F434DCF9A2A}" srcId="{2D11E3BA-4E16-44F2-ABB4-BA515FE66AC1}" destId="{5F7BF7DA-8150-4DB4-9DCA-FEDAD821FD9A}" srcOrd="2" destOrd="0" parTransId="{4D23A843-D496-4896-8656-F5FBB7FBF041}" sibTransId="{033830F8-CB6D-4330-8D61-B067620AEB37}"/>
    <dgm:cxn modelId="{F3A5141E-9A9B-4BC5-A10A-0449F9836939}" srcId="{D2A965B2-61CE-4095-8CB2-E44A5F8E7281}" destId="{FB40167C-0229-46E9-8AC0-9D75833C5311}" srcOrd="0" destOrd="0" parTransId="{9EACCDC2-017A-4859-B7E9-A87CFD203CF5}" sibTransId="{A99D22CF-9972-4B7E-8566-177947F9A8D4}"/>
    <dgm:cxn modelId="{AD755A5F-50B2-4970-A827-F24FD63F7DA7}" type="presOf" srcId="{FB40167C-0229-46E9-8AC0-9D75833C5311}" destId="{21AFEFBB-C07B-4930-A9FB-77A8C32D22C0}" srcOrd="0" destOrd="0" presId="urn:microsoft.com/office/officeart/2008/layout/LinedList"/>
    <dgm:cxn modelId="{F979FE3E-65E1-4970-A4E7-1CABE6B31EEF}" type="presOf" srcId="{D2A965B2-61CE-4095-8CB2-E44A5F8E7281}" destId="{20A3E5CF-E2A4-42DA-9FA2-48A2F74DFE5C}" srcOrd="0" destOrd="0" presId="urn:microsoft.com/office/officeart/2008/layout/LinedList"/>
    <dgm:cxn modelId="{9B4CF66A-4DC6-4EC8-A922-AA2B34471305}" srcId="{FD717D0A-2D22-4F7B-839A-D5652DCC4AB4}" destId="{6BCC3102-526F-4A4A-9FF6-A3625081056E}" srcOrd="0" destOrd="0" parTransId="{6D896DAE-3BC8-4F5D-89EE-43B440454A15}" sibTransId="{FE21E194-5312-4F3D-952F-8F57984093AC}"/>
    <dgm:cxn modelId="{9FEFE649-888F-4A88-8B57-66928EE6C7AB}" type="presOf" srcId="{184B7772-8E65-4B68-B243-1A409A1CFC0C}" destId="{60649B58-3CA7-46F2-B9CD-7513E42D34CF}" srcOrd="0" destOrd="0" presId="urn:microsoft.com/office/officeart/2008/layout/LinedList"/>
    <dgm:cxn modelId="{6FBD4BA0-556A-42D9-A5DE-934EF03C15DF}" srcId="{2D11E3BA-4E16-44F2-ABB4-BA515FE66AC1}" destId="{D2A965B2-61CE-4095-8CB2-E44A5F8E7281}" srcOrd="1" destOrd="0" parTransId="{459FDC56-56D0-4D7B-909A-688B6E5FD7AA}" sibTransId="{1A1CE465-6285-4C1C-BCC1-5551209B7341}"/>
    <dgm:cxn modelId="{76BEEC8F-3644-417C-B80C-3947272FD25A}" srcId="{2D11E3BA-4E16-44F2-ABB4-BA515FE66AC1}" destId="{FD717D0A-2D22-4F7B-839A-D5652DCC4AB4}" srcOrd="0" destOrd="0" parTransId="{51F960F8-9052-4488-BC63-D121E662FC9D}" sibTransId="{39661888-96E6-409E-99E4-FBB3F7A8B9EF}"/>
    <dgm:cxn modelId="{ACE8D593-3C16-44A1-AF5F-1AA8B4E6B5F2}" type="presOf" srcId="{FD717D0A-2D22-4F7B-839A-D5652DCC4AB4}" destId="{EDD289FF-54F0-4C79-BF6C-3890995E05F7}" srcOrd="0" destOrd="0" presId="urn:microsoft.com/office/officeart/2008/layout/LinedList"/>
    <dgm:cxn modelId="{41425593-9675-4345-933C-BB4692CAEA76}" srcId="{2D11E3BA-4E16-44F2-ABB4-BA515FE66AC1}" destId="{DA9124C3-AE7C-4972-B349-C1394E2F817D}" srcOrd="3" destOrd="0" parTransId="{D2656798-2B48-441D-9612-CEC62718E4FC}" sibTransId="{7FE65EE3-D5BB-4C72-B4D6-1198D5A48900}"/>
    <dgm:cxn modelId="{CB4CBBE0-FFC1-4ABF-9515-EF803167720C}" type="presOf" srcId="{48E1DFBC-BEEB-4D09-BDB8-6C655CCB99CC}" destId="{B9C24810-A85B-42A1-88C7-1781A851CAD2}" srcOrd="0" destOrd="0" presId="urn:microsoft.com/office/officeart/2008/layout/LinedList"/>
    <dgm:cxn modelId="{48EBC0F4-8514-47C5-8A3B-5E0EC26D4F16}" srcId="{5F7BF7DA-8150-4DB4-9DCA-FEDAD821FD9A}" destId="{184B7772-8E65-4B68-B243-1A409A1CFC0C}" srcOrd="0" destOrd="0" parTransId="{CAA0A53B-70A7-42B8-85FE-901A6B537905}" sibTransId="{F757CD3F-979D-4846-B297-714812241AE5}"/>
    <dgm:cxn modelId="{093D823F-4F9D-44AD-9B1B-77F4A002BDAB}" type="presOf" srcId="{DA9124C3-AE7C-4972-B349-C1394E2F817D}" destId="{C7890738-8137-4E07-9108-B82EB2582717}" srcOrd="0" destOrd="0" presId="urn:microsoft.com/office/officeart/2008/layout/LinedList"/>
    <dgm:cxn modelId="{E451F7EE-0FA9-4EFF-A065-62916468980B}" type="presOf" srcId="{5F7BF7DA-8150-4DB4-9DCA-FEDAD821FD9A}" destId="{DF6A67B4-49F0-4657-AA9A-BD00A4C3E168}" srcOrd="0" destOrd="0" presId="urn:microsoft.com/office/officeart/2008/layout/LinedList"/>
    <dgm:cxn modelId="{58BD801E-5820-4427-9FC4-223842DD90EA}" srcId="{DA9124C3-AE7C-4972-B349-C1394E2F817D}" destId="{48E1DFBC-BEEB-4D09-BDB8-6C655CCB99CC}" srcOrd="0" destOrd="0" parTransId="{61787DD2-49D3-4AC9-91A0-F2D712EC2DDB}" sibTransId="{E9521921-D899-46BF-849B-17C63E43390C}"/>
    <dgm:cxn modelId="{17049769-E696-4597-A986-6B6C0DD6AA41}" type="presOf" srcId="{6BCC3102-526F-4A4A-9FF6-A3625081056E}" destId="{A7D77D83-84B1-4E0D-A9DD-701CBC3B8CA0}" srcOrd="0" destOrd="0" presId="urn:microsoft.com/office/officeart/2008/layout/LinedList"/>
    <dgm:cxn modelId="{31BB0D9A-51E6-4C40-9C06-7CD658101413}" type="presOf" srcId="{2D11E3BA-4E16-44F2-ABB4-BA515FE66AC1}" destId="{18B378D4-4ED8-4665-AAC4-322D86452C69}" srcOrd="0" destOrd="0" presId="urn:microsoft.com/office/officeart/2008/layout/LinedList"/>
    <dgm:cxn modelId="{F7D52070-3635-45A4-9839-070DDB5CCB99}" type="presParOf" srcId="{18B378D4-4ED8-4665-AAC4-322D86452C69}" destId="{E1F3CAC6-35A9-40EA-AA5A-A9C5D495E32B}" srcOrd="0" destOrd="0" presId="urn:microsoft.com/office/officeart/2008/layout/LinedList"/>
    <dgm:cxn modelId="{BB57BE08-3AE7-4653-BA93-BC215E9AB80C}" type="presParOf" srcId="{18B378D4-4ED8-4665-AAC4-322D86452C69}" destId="{05A5F01D-E2CE-42E0-9034-D783DC1A781E}" srcOrd="1" destOrd="0" presId="urn:microsoft.com/office/officeart/2008/layout/LinedList"/>
    <dgm:cxn modelId="{17477259-F575-4D2D-BECD-7903F21347C2}" type="presParOf" srcId="{05A5F01D-E2CE-42E0-9034-D783DC1A781E}" destId="{EDD289FF-54F0-4C79-BF6C-3890995E05F7}" srcOrd="0" destOrd="0" presId="urn:microsoft.com/office/officeart/2008/layout/LinedList"/>
    <dgm:cxn modelId="{A7A9EF35-37DC-440C-B906-985F7EA0F42A}" type="presParOf" srcId="{05A5F01D-E2CE-42E0-9034-D783DC1A781E}" destId="{E37C2688-95E0-4BDC-9E9A-D88A403FFBAF}" srcOrd="1" destOrd="0" presId="urn:microsoft.com/office/officeart/2008/layout/LinedList"/>
    <dgm:cxn modelId="{7E12BE4D-2866-4112-9265-A22452332AC5}" type="presParOf" srcId="{E37C2688-95E0-4BDC-9E9A-D88A403FFBAF}" destId="{08561D99-8800-4BCD-96DF-CCDAD5600174}" srcOrd="0" destOrd="0" presId="urn:microsoft.com/office/officeart/2008/layout/LinedList"/>
    <dgm:cxn modelId="{C1ED475B-590D-4496-BF21-F7E38909C802}" type="presParOf" srcId="{E37C2688-95E0-4BDC-9E9A-D88A403FFBAF}" destId="{921D7955-17D7-4D9E-A9DB-EC71C3C0B155}" srcOrd="1" destOrd="0" presId="urn:microsoft.com/office/officeart/2008/layout/LinedList"/>
    <dgm:cxn modelId="{6C0EBC54-98F2-46E7-A519-E795DFE6A59C}" type="presParOf" srcId="{921D7955-17D7-4D9E-A9DB-EC71C3C0B155}" destId="{C8C5103D-3DFD-41C4-B805-66DBC273BBB4}" srcOrd="0" destOrd="0" presId="urn:microsoft.com/office/officeart/2008/layout/LinedList"/>
    <dgm:cxn modelId="{68AEF6E0-88A6-40F2-B40B-101BD0422731}" type="presParOf" srcId="{921D7955-17D7-4D9E-A9DB-EC71C3C0B155}" destId="{A7D77D83-84B1-4E0D-A9DD-701CBC3B8CA0}" srcOrd="1" destOrd="0" presId="urn:microsoft.com/office/officeart/2008/layout/LinedList"/>
    <dgm:cxn modelId="{DFBED1E3-2855-4C41-8E84-200106C9B002}" type="presParOf" srcId="{921D7955-17D7-4D9E-A9DB-EC71C3C0B155}" destId="{3CC9A756-7CD0-4164-AB7B-C1AE48F78B9E}" srcOrd="2" destOrd="0" presId="urn:microsoft.com/office/officeart/2008/layout/LinedList"/>
    <dgm:cxn modelId="{8526DBB1-B71F-4609-AEBA-CD79D59BB6CC}" type="presParOf" srcId="{E37C2688-95E0-4BDC-9E9A-D88A403FFBAF}" destId="{B78CEAAF-BA37-4DB4-AF63-4CD3B22E4CB0}" srcOrd="2" destOrd="0" presId="urn:microsoft.com/office/officeart/2008/layout/LinedList"/>
    <dgm:cxn modelId="{1E09E74C-CBA6-4879-BDC7-41E06F0FD145}" type="presParOf" srcId="{E37C2688-95E0-4BDC-9E9A-D88A403FFBAF}" destId="{B73C6909-6D91-4368-B133-9B5010D69DA3}" srcOrd="3" destOrd="0" presId="urn:microsoft.com/office/officeart/2008/layout/LinedList"/>
    <dgm:cxn modelId="{52DB9F25-7031-4FA6-968D-5CDC263EFBCD}" type="presParOf" srcId="{18B378D4-4ED8-4665-AAC4-322D86452C69}" destId="{3546A533-57ED-40BF-AEB7-3D82E956D0E5}" srcOrd="2" destOrd="0" presId="urn:microsoft.com/office/officeart/2008/layout/LinedList"/>
    <dgm:cxn modelId="{E801430A-2D9D-4C11-B681-7237531C7F83}" type="presParOf" srcId="{18B378D4-4ED8-4665-AAC4-322D86452C69}" destId="{5B191A55-2AF0-4FFA-8C1E-2AF6D7334631}" srcOrd="3" destOrd="0" presId="urn:microsoft.com/office/officeart/2008/layout/LinedList"/>
    <dgm:cxn modelId="{CFF6C207-6FD1-4D5C-B5F1-86D03885DBFE}" type="presParOf" srcId="{5B191A55-2AF0-4FFA-8C1E-2AF6D7334631}" destId="{20A3E5CF-E2A4-42DA-9FA2-48A2F74DFE5C}" srcOrd="0" destOrd="0" presId="urn:microsoft.com/office/officeart/2008/layout/LinedList"/>
    <dgm:cxn modelId="{F1DE2C41-52AA-41B6-939F-C118C90726DA}" type="presParOf" srcId="{5B191A55-2AF0-4FFA-8C1E-2AF6D7334631}" destId="{0798A582-E11D-4FCF-8FA0-B184930C7E64}" srcOrd="1" destOrd="0" presId="urn:microsoft.com/office/officeart/2008/layout/LinedList"/>
    <dgm:cxn modelId="{7FA0125D-5D19-420F-B7A4-D49ECFE98FC1}" type="presParOf" srcId="{0798A582-E11D-4FCF-8FA0-B184930C7E64}" destId="{199738C8-0A19-4F78-88E3-77B38EA958E1}" srcOrd="0" destOrd="0" presId="urn:microsoft.com/office/officeart/2008/layout/LinedList"/>
    <dgm:cxn modelId="{E6583965-281A-4784-B64C-69020B032CD9}" type="presParOf" srcId="{0798A582-E11D-4FCF-8FA0-B184930C7E64}" destId="{2BC30A00-F433-400F-A641-EBD30B689178}" srcOrd="1" destOrd="0" presId="urn:microsoft.com/office/officeart/2008/layout/LinedList"/>
    <dgm:cxn modelId="{BD9792C9-2287-4A8D-BB4F-B09DC43E0712}" type="presParOf" srcId="{2BC30A00-F433-400F-A641-EBD30B689178}" destId="{8A3DB462-C82A-4228-95A2-FAA08C817566}" srcOrd="0" destOrd="0" presId="urn:microsoft.com/office/officeart/2008/layout/LinedList"/>
    <dgm:cxn modelId="{19629145-5F15-43B4-9D10-246DCB12490D}" type="presParOf" srcId="{2BC30A00-F433-400F-A641-EBD30B689178}" destId="{21AFEFBB-C07B-4930-A9FB-77A8C32D22C0}" srcOrd="1" destOrd="0" presId="urn:microsoft.com/office/officeart/2008/layout/LinedList"/>
    <dgm:cxn modelId="{651C191B-B9F2-4255-9652-BD26B46F3515}" type="presParOf" srcId="{2BC30A00-F433-400F-A641-EBD30B689178}" destId="{DD4841F2-CE5B-4F89-9DA4-85D6A9144A29}" srcOrd="2" destOrd="0" presId="urn:microsoft.com/office/officeart/2008/layout/LinedList"/>
    <dgm:cxn modelId="{23285BCC-13A6-4B6E-8B38-3CB2FBF39C86}" type="presParOf" srcId="{0798A582-E11D-4FCF-8FA0-B184930C7E64}" destId="{060E55D0-0246-4629-AF2A-0753CA3FDAF2}" srcOrd="2" destOrd="0" presId="urn:microsoft.com/office/officeart/2008/layout/LinedList"/>
    <dgm:cxn modelId="{8E167BF5-47F9-4E07-90A9-152D465D5A30}" type="presParOf" srcId="{0798A582-E11D-4FCF-8FA0-B184930C7E64}" destId="{566F71BA-E282-4E3C-BD33-0645A4E2F72C}" srcOrd="3" destOrd="0" presId="urn:microsoft.com/office/officeart/2008/layout/LinedList"/>
    <dgm:cxn modelId="{4A6BAC00-4B95-4FA8-AC02-105A4E129D65}" type="presParOf" srcId="{18B378D4-4ED8-4665-AAC4-322D86452C69}" destId="{851C82ED-E8D6-43CE-AA2E-F9E0AB813EAD}" srcOrd="4" destOrd="0" presId="urn:microsoft.com/office/officeart/2008/layout/LinedList"/>
    <dgm:cxn modelId="{50BEEED6-FB4E-4735-BF34-28D734351630}" type="presParOf" srcId="{18B378D4-4ED8-4665-AAC4-322D86452C69}" destId="{F38D9E98-B5A0-4046-8E87-2F0164D966EA}" srcOrd="5" destOrd="0" presId="urn:microsoft.com/office/officeart/2008/layout/LinedList"/>
    <dgm:cxn modelId="{7E468096-2E51-403D-95EF-54733B05FAC8}" type="presParOf" srcId="{F38D9E98-B5A0-4046-8E87-2F0164D966EA}" destId="{DF6A67B4-49F0-4657-AA9A-BD00A4C3E168}" srcOrd="0" destOrd="0" presId="urn:microsoft.com/office/officeart/2008/layout/LinedList"/>
    <dgm:cxn modelId="{3317E266-E8F1-461E-9C81-7DC747F96066}" type="presParOf" srcId="{F38D9E98-B5A0-4046-8E87-2F0164D966EA}" destId="{E561553B-DEAC-4BD1-95DC-3EFD790A472E}" srcOrd="1" destOrd="0" presId="urn:microsoft.com/office/officeart/2008/layout/LinedList"/>
    <dgm:cxn modelId="{9615FB37-FE22-42D0-8FAF-DC67F7E3DB8D}" type="presParOf" srcId="{E561553B-DEAC-4BD1-95DC-3EFD790A472E}" destId="{583B476E-B490-4A67-A002-74F6DFDDF09C}" srcOrd="0" destOrd="0" presId="urn:microsoft.com/office/officeart/2008/layout/LinedList"/>
    <dgm:cxn modelId="{37D191C4-A290-4EB5-AC47-784DE19A5F5F}" type="presParOf" srcId="{E561553B-DEAC-4BD1-95DC-3EFD790A472E}" destId="{31EAC2F5-934F-48FD-824C-DC96D36C8353}" srcOrd="1" destOrd="0" presId="urn:microsoft.com/office/officeart/2008/layout/LinedList"/>
    <dgm:cxn modelId="{84D85FFE-86D3-4CA8-95FB-D729753F1A36}" type="presParOf" srcId="{31EAC2F5-934F-48FD-824C-DC96D36C8353}" destId="{182BB3FC-D470-4730-99E9-0003AE5F6611}" srcOrd="0" destOrd="0" presId="urn:microsoft.com/office/officeart/2008/layout/LinedList"/>
    <dgm:cxn modelId="{693D2183-8ABB-417A-B47C-122C93BFDBBC}" type="presParOf" srcId="{31EAC2F5-934F-48FD-824C-DC96D36C8353}" destId="{60649B58-3CA7-46F2-B9CD-7513E42D34CF}" srcOrd="1" destOrd="0" presId="urn:microsoft.com/office/officeart/2008/layout/LinedList"/>
    <dgm:cxn modelId="{1CAE4EF8-8C44-4AE5-A86B-CA29B9CA08CB}" type="presParOf" srcId="{31EAC2F5-934F-48FD-824C-DC96D36C8353}" destId="{2FFFB3C8-8198-4B81-8DA7-C6CEF9D5BE4E}" srcOrd="2" destOrd="0" presId="urn:microsoft.com/office/officeart/2008/layout/LinedList"/>
    <dgm:cxn modelId="{3DC914EF-0670-4852-993A-E5CDA85ADFC2}" type="presParOf" srcId="{E561553B-DEAC-4BD1-95DC-3EFD790A472E}" destId="{73869F24-D3BC-426E-9450-15550B65ECF8}" srcOrd="2" destOrd="0" presId="urn:microsoft.com/office/officeart/2008/layout/LinedList"/>
    <dgm:cxn modelId="{2B4F0769-BC97-4BE8-9B3F-9E66C12783F1}" type="presParOf" srcId="{E561553B-DEAC-4BD1-95DC-3EFD790A472E}" destId="{7839B4DA-B81F-4D5D-A950-8FAFA438747B}" srcOrd="3" destOrd="0" presId="urn:microsoft.com/office/officeart/2008/layout/LinedList"/>
    <dgm:cxn modelId="{EF703AD6-7623-42C8-9598-A3C0EEA3B6C3}" type="presParOf" srcId="{18B378D4-4ED8-4665-AAC4-322D86452C69}" destId="{EF4B6CEF-4CD6-4BFF-8428-DFFE11ED7325}" srcOrd="6" destOrd="0" presId="urn:microsoft.com/office/officeart/2008/layout/LinedList"/>
    <dgm:cxn modelId="{2B29B52C-818D-4F96-8552-485A9FF24AA7}" type="presParOf" srcId="{18B378D4-4ED8-4665-AAC4-322D86452C69}" destId="{870E15DF-C0A3-41A4-8156-5C10F516B83B}" srcOrd="7" destOrd="0" presId="urn:microsoft.com/office/officeart/2008/layout/LinedList"/>
    <dgm:cxn modelId="{1F2D60CF-A7AB-4E19-B0C9-C688578FA107}" type="presParOf" srcId="{870E15DF-C0A3-41A4-8156-5C10F516B83B}" destId="{C7890738-8137-4E07-9108-B82EB2582717}" srcOrd="0" destOrd="0" presId="urn:microsoft.com/office/officeart/2008/layout/LinedList"/>
    <dgm:cxn modelId="{B8283F13-5703-47DE-89A0-3FE2941F6934}" type="presParOf" srcId="{870E15DF-C0A3-41A4-8156-5C10F516B83B}" destId="{99D94DAF-05C2-44C6-B5B3-61AC85135BEE}" srcOrd="1" destOrd="0" presId="urn:microsoft.com/office/officeart/2008/layout/LinedList"/>
    <dgm:cxn modelId="{134D97EC-8600-4550-8FFF-36CC4C092CDB}" type="presParOf" srcId="{99D94DAF-05C2-44C6-B5B3-61AC85135BEE}" destId="{39E19326-BABF-45BD-BD3D-3B592B976503}" srcOrd="0" destOrd="0" presId="urn:microsoft.com/office/officeart/2008/layout/LinedList"/>
    <dgm:cxn modelId="{ADC60F3C-B320-466F-ABA1-F33E329ADE39}" type="presParOf" srcId="{99D94DAF-05C2-44C6-B5B3-61AC85135BEE}" destId="{70FFCEFE-2718-437E-A949-F5E6D0EC261A}" srcOrd="1" destOrd="0" presId="urn:microsoft.com/office/officeart/2008/layout/LinedList"/>
    <dgm:cxn modelId="{16DFE3AA-F155-45E0-BCFC-1EF68687A081}" type="presParOf" srcId="{70FFCEFE-2718-437E-A949-F5E6D0EC261A}" destId="{9104BF09-03BD-461F-B807-700E71BED9F5}" srcOrd="0" destOrd="0" presId="urn:microsoft.com/office/officeart/2008/layout/LinedList"/>
    <dgm:cxn modelId="{BD02781E-0BDA-4AA0-BE7D-7C1ED1627D4D}" type="presParOf" srcId="{70FFCEFE-2718-437E-A949-F5E6D0EC261A}" destId="{B9C24810-A85B-42A1-88C7-1781A851CAD2}" srcOrd="1" destOrd="0" presId="urn:microsoft.com/office/officeart/2008/layout/LinedList"/>
    <dgm:cxn modelId="{9C15D334-83BB-421F-9CC1-02CAFC0F3413}" type="presParOf" srcId="{70FFCEFE-2718-437E-A949-F5E6D0EC261A}" destId="{75892D99-2AA0-4A11-95C9-D5C7FB97FCFF}" srcOrd="2" destOrd="0" presId="urn:microsoft.com/office/officeart/2008/layout/LinedList"/>
    <dgm:cxn modelId="{C8F8D4BB-1FD4-4889-8F34-447F2588A396}" type="presParOf" srcId="{99D94DAF-05C2-44C6-B5B3-61AC85135BEE}" destId="{5A4B2AAE-4FAE-445C-AC88-8486D8ED04F1}" srcOrd="2" destOrd="0" presId="urn:microsoft.com/office/officeart/2008/layout/LinedList"/>
    <dgm:cxn modelId="{FFCE295E-F224-4051-9715-2458B8B51954}" type="presParOf" srcId="{99D94DAF-05C2-44C6-B5B3-61AC85135BEE}" destId="{34F92034-4D97-47DB-AEE4-725629B814A0}"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10AFA1-967B-41D2-99B7-FE634420C6AD}" type="doc">
      <dgm:prSet loTypeId="urn:microsoft.com/office/officeart/2005/8/layout/default" loCatId="list" qsTypeId="urn:microsoft.com/office/officeart/2005/8/quickstyle/simple1" qsCatId="simple" csTypeId="urn:microsoft.com/office/officeart/2005/8/colors/accent6_1" csCatId="accent6" phldr="1"/>
      <dgm:spPr/>
      <dgm:t>
        <a:bodyPr/>
        <a:lstStyle/>
        <a:p>
          <a:endParaRPr lang="en-IN"/>
        </a:p>
      </dgm:t>
    </dgm:pt>
    <dgm:pt modelId="{7AFE65C7-72F0-4CAD-8B46-929785BBC89C}">
      <dgm:prSet custT="1"/>
      <dgm:spPr/>
      <dgm:t>
        <a:bodyPr/>
        <a:lstStyle/>
        <a:p>
          <a:r>
            <a:rPr lang="en-US" sz="2400" dirty="0">
              <a:latin typeface="Cambria" panose="02040503050406030204" pitchFamily="18" charset="0"/>
              <a:ea typeface="Cambria" panose="02040503050406030204" pitchFamily="18" charset="0"/>
            </a:rPr>
            <a:t>Horizontal View</a:t>
          </a:r>
          <a:endParaRPr lang="en-IN" sz="2400" dirty="0">
            <a:latin typeface="Cambria" panose="02040503050406030204" pitchFamily="18" charset="0"/>
            <a:ea typeface="Cambria" panose="02040503050406030204" pitchFamily="18" charset="0"/>
          </a:endParaRPr>
        </a:p>
      </dgm:t>
    </dgm:pt>
    <dgm:pt modelId="{C9D00B2B-7307-4ED6-AE5E-484153D2BC05}" type="parTrans" cxnId="{3B0CBF72-6B12-46D9-99AB-EAAD0E2B8EEA}">
      <dgm:prSet/>
      <dgm:spPr/>
      <dgm:t>
        <a:bodyPr/>
        <a:lstStyle/>
        <a:p>
          <a:endParaRPr lang="en-IN" sz="1400">
            <a:latin typeface="Cambria" panose="02040503050406030204" pitchFamily="18" charset="0"/>
            <a:ea typeface="Cambria" panose="02040503050406030204" pitchFamily="18" charset="0"/>
          </a:endParaRPr>
        </a:p>
      </dgm:t>
    </dgm:pt>
    <dgm:pt modelId="{71109B0F-8A18-4C25-9292-DB3460839F18}" type="sibTrans" cxnId="{3B0CBF72-6B12-46D9-99AB-EAAD0E2B8EEA}">
      <dgm:prSet/>
      <dgm:spPr/>
      <dgm:t>
        <a:bodyPr/>
        <a:lstStyle/>
        <a:p>
          <a:endParaRPr lang="en-IN" sz="1400">
            <a:latin typeface="Cambria" panose="02040503050406030204" pitchFamily="18" charset="0"/>
            <a:ea typeface="Cambria" panose="02040503050406030204" pitchFamily="18" charset="0"/>
          </a:endParaRPr>
        </a:p>
      </dgm:t>
    </dgm:pt>
    <dgm:pt modelId="{CEB79025-6FBF-4959-9099-93410A15ECD3}">
      <dgm:prSet custT="1"/>
      <dgm:spPr/>
      <dgm:t>
        <a:bodyPr/>
        <a:lstStyle/>
        <a:p>
          <a:r>
            <a:rPr lang="en-US" sz="2400">
              <a:latin typeface="Cambria" panose="02040503050406030204" pitchFamily="18" charset="0"/>
              <a:ea typeface="Cambria" panose="02040503050406030204" pitchFamily="18" charset="0"/>
            </a:rPr>
            <a:t>Vertical View</a:t>
          </a:r>
          <a:endParaRPr lang="en-IN" sz="2400">
            <a:latin typeface="Cambria" panose="02040503050406030204" pitchFamily="18" charset="0"/>
            <a:ea typeface="Cambria" panose="02040503050406030204" pitchFamily="18" charset="0"/>
          </a:endParaRPr>
        </a:p>
      </dgm:t>
    </dgm:pt>
    <dgm:pt modelId="{FC347BA0-9A94-4345-935E-C70A0856B825}" type="parTrans" cxnId="{43BF48A4-79A9-464F-8DEA-508F85934932}">
      <dgm:prSet/>
      <dgm:spPr/>
      <dgm:t>
        <a:bodyPr/>
        <a:lstStyle/>
        <a:p>
          <a:endParaRPr lang="en-IN" sz="1400">
            <a:latin typeface="Cambria" panose="02040503050406030204" pitchFamily="18" charset="0"/>
            <a:ea typeface="Cambria" panose="02040503050406030204" pitchFamily="18" charset="0"/>
          </a:endParaRPr>
        </a:p>
      </dgm:t>
    </dgm:pt>
    <dgm:pt modelId="{59EEDF9A-66B7-4C40-A06E-1FF36CE13078}" type="sibTrans" cxnId="{43BF48A4-79A9-464F-8DEA-508F85934932}">
      <dgm:prSet/>
      <dgm:spPr/>
      <dgm:t>
        <a:bodyPr/>
        <a:lstStyle/>
        <a:p>
          <a:endParaRPr lang="en-IN" sz="1400">
            <a:latin typeface="Cambria" panose="02040503050406030204" pitchFamily="18" charset="0"/>
            <a:ea typeface="Cambria" panose="02040503050406030204" pitchFamily="18" charset="0"/>
          </a:endParaRPr>
        </a:p>
      </dgm:t>
    </dgm:pt>
    <dgm:pt modelId="{1873C399-F545-42C9-A5C0-70D53E82D6C0}">
      <dgm:prSet custT="1"/>
      <dgm:spPr/>
      <dgm:t>
        <a:bodyPr/>
        <a:lstStyle/>
        <a:p>
          <a:r>
            <a:rPr lang="en-US" sz="2400" dirty="0">
              <a:latin typeface="Cambria" panose="02040503050406030204" pitchFamily="18" charset="0"/>
              <a:ea typeface="Cambria" panose="02040503050406030204" pitchFamily="18" charset="0"/>
            </a:rPr>
            <a:t>Row/Column Subset View</a:t>
          </a:r>
          <a:endParaRPr lang="en-IN" sz="2400" dirty="0">
            <a:latin typeface="Cambria" panose="02040503050406030204" pitchFamily="18" charset="0"/>
            <a:ea typeface="Cambria" panose="02040503050406030204" pitchFamily="18" charset="0"/>
          </a:endParaRPr>
        </a:p>
      </dgm:t>
    </dgm:pt>
    <dgm:pt modelId="{F02C70D4-8238-4C2E-A07E-970755CF942E}" type="parTrans" cxnId="{AFF03745-405A-4C8C-B0C3-C80C2BFDA9CE}">
      <dgm:prSet/>
      <dgm:spPr/>
      <dgm:t>
        <a:bodyPr/>
        <a:lstStyle/>
        <a:p>
          <a:endParaRPr lang="en-IN" sz="1400">
            <a:latin typeface="Cambria" panose="02040503050406030204" pitchFamily="18" charset="0"/>
            <a:ea typeface="Cambria" panose="02040503050406030204" pitchFamily="18" charset="0"/>
          </a:endParaRPr>
        </a:p>
      </dgm:t>
    </dgm:pt>
    <dgm:pt modelId="{139473EE-524C-466F-B969-D9FA498A498A}" type="sibTrans" cxnId="{AFF03745-405A-4C8C-B0C3-C80C2BFDA9CE}">
      <dgm:prSet/>
      <dgm:spPr/>
      <dgm:t>
        <a:bodyPr/>
        <a:lstStyle/>
        <a:p>
          <a:endParaRPr lang="en-IN" sz="1400">
            <a:latin typeface="Cambria" panose="02040503050406030204" pitchFamily="18" charset="0"/>
            <a:ea typeface="Cambria" panose="02040503050406030204" pitchFamily="18" charset="0"/>
          </a:endParaRPr>
        </a:p>
      </dgm:t>
    </dgm:pt>
    <dgm:pt modelId="{A13EF986-D2FF-4D8B-9AEB-6C7AB755805E}">
      <dgm:prSet custT="1"/>
      <dgm:spPr/>
      <dgm:t>
        <a:bodyPr/>
        <a:lstStyle/>
        <a:p>
          <a:r>
            <a:rPr lang="en-US" sz="2400">
              <a:latin typeface="Cambria" panose="02040503050406030204" pitchFamily="18" charset="0"/>
              <a:ea typeface="Cambria" panose="02040503050406030204" pitchFamily="18" charset="0"/>
            </a:rPr>
            <a:t>Grouped View</a:t>
          </a:r>
          <a:endParaRPr lang="en-IN" sz="2400">
            <a:latin typeface="Cambria" panose="02040503050406030204" pitchFamily="18" charset="0"/>
            <a:ea typeface="Cambria" panose="02040503050406030204" pitchFamily="18" charset="0"/>
          </a:endParaRPr>
        </a:p>
      </dgm:t>
    </dgm:pt>
    <dgm:pt modelId="{43F71447-8A4C-4888-AA76-A82F41DD7215}" type="parTrans" cxnId="{9DE55AF2-40C3-4F89-A77E-12EF2F89FD87}">
      <dgm:prSet/>
      <dgm:spPr/>
      <dgm:t>
        <a:bodyPr/>
        <a:lstStyle/>
        <a:p>
          <a:endParaRPr lang="en-IN" sz="1400">
            <a:latin typeface="Cambria" panose="02040503050406030204" pitchFamily="18" charset="0"/>
            <a:ea typeface="Cambria" panose="02040503050406030204" pitchFamily="18" charset="0"/>
          </a:endParaRPr>
        </a:p>
      </dgm:t>
    </dgm:pt>
    <dgm:pt modelId="{E0EB48E6-6FA6-4F47-96E3-CC68CAD99454}" type="sibTrans" cxnId="{9DE55AF2-40C3-4F89-A77E-12EF2F89FD87}">
      <dgm:prSet/>
      <dgm:spPr/>
      <dgm:t>
        <a:bodyPr/>
        <a:lstStyle/>
        <a:p>
          <a:endParaRPr lang="en-IN" sz="1400">
            <a:latin typeface="Cambria" panose="02040503050406030204" pitchFamily="18" charset="0"/>
            <a:ea typeface="Cambria" panose="02040503050406030204" pitchFamily="18" charset="0"/>
          </a:endParaRPr>
        </a:p>
      </dgm:t>
    </dgm:pt>
    <dgm:pt modelId="{6C998C91-D6E1-41DD-8875-4596E9F567EA}">
      <dgm:prSet custT="1"/>
      <dgm:spPr/>
      <dgm:t>
        <a:bodyPr/>
        <a:lstStyle/>
        <a:p>
          <a:r>
            <a:rPr lang="en-US" sz="2400">
              <a:latin typeface="Cambria" panose="02040503050406030204" pitchFamily="18" charset="0"/>
              <a:ea typeface="Cambria" panose="02040503050406030204" pitchFamily="18" charset="0"/>
            </a:rPr>
            <a:t>Joined View</a:t>
          </a:r>
          <a:endParaRPr lang="en-IN" sz="2400">
            <a:latin typeface="Cambria" panose="02040503050406030204" pitchFamily="18" charset="0"/>
            <a:ea typeface="Cambria" panose="02040503050406030204" pitchFamily="18" charset="0"/>
          </a:endParaRPr>
        </a:p>
      </dgm:t>
    </dgm:pt>
    <dgm:pt modelId="{BCF939E4-0878-4969-B4FA-0C1334DDE7A1}" type="parTrans" cxnId="{D7C3ACFA-B1BD-485C-9686-249421D5A6EE}">
      <dgm:prSet/>
      <dgm:spPr/>
      <dgm:t>
        <a:bodyPr/>
        <a:lstStyle/>
        <a:p>
          <a:endParaRPr lang="en-IN" sz="1400">
            <a:latin typeface="Cambria" panose="02040503050406030204" pitchFamily="18" charset="0"/>
            <a:ea typeface="Cambria" panose="02040503050406030204" pitchFamily="18" charset="0"/>
          </a:endParaRPr>
        </a:p>
      </dgm:t>
    </dgm:pt>
    <dgm:pt modelId="{45924611-EC97-4F82-B3F3-76EFACF87507}" type="sibTrans" cxnId="{D7C3ACFA-B1BD-485C-9686-249421D5A6EE}">
      <dgm:prSet/>
      <dgm:spPr/>
      <dgm:t>
        <a:bodyPr/>
        <a:lstStyle/>
        <a:p>
          <a:endParaRPr lang="en-IN" sz="1400">
            <a:latin typeface="Cambria" panose="02040503050406030204" pitchFamily="18" charset="0"/>
            <a:ea typeface="Cambria" panose="02040503050406030204" pitchFamily="18" charset="0"/>
          </a:endParaRPr>
        </a:p>
      </dgm:t>
    </dgm:pt>
    <dgm:pt modelId="{B8A50C92-66B9-4A32-BB31-EDC0CF4CC4D9}" type="pres">
      <dgm:prSet presAssocID="{1210AFA1-967B-41D2-99B7-FE634420C6AD}" presName="diagram" presStyleCnt="0">
        <dgm:presLayoutVars>
          <dgm:dir/>
          <dgm:resizeHandles val="exact"/>
        </dgm:presLayoutVars>
      </dgm:prSet>
      <dgm:spPr/>
      <dgm:t>
        <a:bodyPr/>
        <a:lstStyle/>
        <a:p>
          <a:endParaRPr lang="en-US"/>
        </a:p>
      </dgm:t>
    </dgm:pt>
    <dgm:pt modelId="{ED0FD1F1-6C17-40A2-9101-60D9CFE2BF73}" type="pres">
      <dgm:prSet presAssocID="{7AFE65C7-72F0-4CAD-8B46-929785BBC89C}" presName="node" presStyleLbl="node1" presStyleIdx="0" presStyleCnt="5">
        <dgm:presLayoutVars>
          <dgm:bulletEnabled val="1"/>
        </dgm:presLayoutVars>
      </dgm:prSet>
      <dgm:spPr/>
      <dgm:t>
        <a:bodyPr/>
        <a:lstStyle/>
        <a:p>
          <a:endParaRPr lang="en-US"/>
        </a:p>
      </dgm:t>
    </dgm:pt>
    <dgm:pt modelId="{240DFB59-F6F5-43C5-8806-35B8B13B4026}" type="pres">
      <dgm:prSet presAssocID="{71109B0F-8A18-4C25-9292-DB3460839F18}" presName="sibTrans" presStyleCnt="0"/>
      <dgm:spPr/>
      <dgm:t>
        <a:bodyPr/>
        <a:lstStyle/>
        <a:p>
          <a:endParaRPr lang="en-US"/>
        </a:p>
      </dgm:t>
    </dgm:pt>
    <dgm:pt modelId="{046F959E-C1D9-42B7-9AF9-80A8C9E4800C}" type="pres">
      <dgm:prSet presAssocID="{CEB79025-6FBF-4959-9099-93410A15ECD3}" presName="node" presStyleLbl="node1" presStyleIdx="1" presStyleCnt="5">
        <dgm:presLayoutVars>
          <dgm:bulletEnabled val="1"/>
        </dgm:presLayoutVars>
      </dgm:prSet>
      <dgm:spPr/>
      <dgm:t>
        <a:bodyPr/>
        <a:lstStyle/>
        <a:p>
          <a:endParaRPr lang="en-US"/>
        </a:p>
      </dgm:t>
    </dgm:pt>
    <dgm:pt modelId="{005163F0-0D5D-4F35-B805-941BCBDBB34F}" type="pres">
      <dgm:prSet presAssocID="{59EEDF9A-66B7-4C40-A06E-1FF36CE13078}" presName="sibTrans" presStyleCnt="0"/>
      <dgm:spPr/>
      <dgm:t>
        <a:bodyPr/>
        <a:lstStyle/>
        <a:p>
          <a:endParaRPr lang="en-US"/>
        </a:p>
      </dgm:t>
    </dgm:pt>
    <dgm:pt modelId="{E0AAC983-09D6-4007-8CE6-86DFBB0BF770}" type="pres">
      <dgm:prSet presAssocID="{1873C399-F545-42C9-A5C0-70D53E82D6C0}" presName="node" presStyleLbl="node1" presStyleIdx="2" presStyleCnt="5">
        <dgm:presLayoutVars>
          <dgm:bulletEnabled val="1"/>
        </dgm:presLayoutVars>
      </dgm:prSet>
      <dgm:spPr/>
      <dgm:t>
        <a:bodyPr/>
        <a:lstStyle/>
        <a:p>
          <a:endParaRPr lang="en-US"/>
        </a:p>
      </dgm:t>
    </dgm:pt>
    <dgm:pt modelId="{FFA96682-4226-48DC-9A0A-FC0BD3283F37}" type="pres">
      <dgm:prSet presAssocID="{139473EE-524C-466F-B969-D9FA498A498A}" presName="sibTrans" presStyleCnt="0"/>
      <dgm:spPr/>
      <dgm:t>
        <a:bodyPr/>
        <a:lstStyle/>
        <a:p>
          <a:endParaRPr lang="en-US"/>
        </a:p>
      </dgm:t>
    </dgm:pt>
    <dgm:pt modelId="{17374530-262D-4988-A86F-4DA7DC75DE8E}" type="pres">
      <dgm:prSet presAssocID="{A13EF986-D2FF-4D8B-9AEB-6C7AB755805E}" presName="node" presStyleLbl="node1" presStyleIdx="3" presStyleCnt="5">
        <dgm:presLayoutVars>
          <dgm:bulletEnabled val="1"/>
        </dgm:presLayoutVars>
      </dgm:prSet>
      <dgm:spPr/>
      <dgm:t>
        <a:bodyPr/>
        <a:lstStyle/>
        <a:p>
          <a:endParaRPr lang="en-US"/>
        </a:p>
      </dgm:t>
    </dgm:pt>
    <dgm:pt modelId="{8F67AFA1-2A23-4403-AC6C-FFC734712FED}" type="pres">
      <dgm:prSet presAssocID="{E0EB48E6-6FA6-4F47-96E3-CC68CAD99454}" presName="sibTrans" presStyleCnt="0"/>
      <dgm:spPr/>
      <dgm:t>
        <a:bodyPr/>
        <a:lstStyle/>
        <a:p>
          <a:endParaRPr lang="en-US"/>
        </a:p>
      </dgm:t>
    </dgm:pt>
    <dgm:pt modelId="{DD351D3B-5447-4D0F-8C2F-7CF91A0F9CDC}" type="pres">
      <dgm:prSet presAssocID="{6C998C91-D6E1-41DD-8875-4596E9F567EA}" presName="node" presStyleLbl="node1" presStyleIdx="4" presStyleCnt="5">
        <dgm:presLayoutVars>
          <dgm:bulletEnabled val="1"/>
        </dgm:presLayoutVars>
      </dgm:prSet>
      <dgm:spPr/>
      <dgm:t>
        <a:bodyPr/>
        <a:lstStyle/>
        <a:p>
          <a:endParaRPr lang="en-US"/>
        </a:p>
      </dgm:t>
    </dgm:pt>
  </dgm:ptLst>
  <dgm:cxnLst>
    <dgm:cxn modelId="{CCF40D28-A0EA-43F1-AA93-CF932BC95FD1}" type="presOf" srcId="{1210AFA1-967B-41D2-99B7-FE634420C6AD}" destId="{B8A50C92-66B9-4A32-BB31-EDC0CF4CC4D9}" srcOrd="0" destOrd="0" presId="urn:microsoft.com/office/officeart/2005/8/layout/default"/>
    <dgm:cxn modelId="{BE5FF860-E663-40E2-85F5-EAA0EE010237}" type="presOf" srcId="{1873C399-F545-42C9-A5C0-70D53E82D6C0}" destId="{E0AAC983-09D6-4007-8CE6-86DFBB0BF770}" srcOrd="0" destOrd="0" presId="urn:microsoft.com/office/officeart/2005/8/layout/default"/>
    <dgm:cxn modelId="{683433DE-1F83-4C94-9FE7-70262BAA8C07}" type="presOf" srcId="{6C998C91-D6E1-41DD-8875-4596E9F567EA}" destId="{DD351D3B-5447-4D0F-8C2F-7CF91A0F9CDC}" srcOrd="0" destOrd="0" presId="urn:microsoft.com/office/officeart/2005/8/layout/default"/>
    <dgm:cxn modelId="{424478A8-9A69-4919-A327-4291E49EF1F2}" type="presOf" srcId="{A13EF986-D2FF-4D8B-9AEB-6C7AB755805E}" destId="{17374530-262D-4988-A86F-4DA7DC75DE8E}" srcOrd="0" destOrd="0" presId="urn:microsoft.com/office/officeart/2005/8/layout/default"/>
    <dgm:cxn modelId="{9DE55AF2-40C3-4F89-A77E-12EF2F89FD87}" srcId="{1210AFA1-967B-41D2-99B7-FE634420C6AD}" destId="{A13EF986-D2FF-4D8B-9AEB-6C7AB755805E}" srcOrd="3" destOrd="0" parTransId="{43F71447-8A4C-4888-AA76-A82F41DD7215}" sibTransId="{E0EB48E6-6FA6-4F47-96E3-CC68CAD99454}"/>
    <dgm:cxn modelId="{605DF35E-365C-49FC-A1B1-E36735F5896B}" type="presOf" srcId="{CEB79025-6FBF-4959-9099-93410A15ECD3}" destId="{046F959E-C1D9-42B7-9AF9-80A8C9E4800C}" srcOrd="0" destOrd="0" presId="urn:microsoft.com/office/officeart/2005/8/layout/default"/>
    <dgm:cxn modelId="{43BF48A4-79A9-464F-8DEA-508F85934932}" srcId="{1210AFA1-967B-41D2-99B7-FE634420C6AD}" destId="{CEB79025-6FBF-4959-9099-93410A15ECD3}" srcOrd="1" destOrd="0" parTransId="{FC347BA0-9A94-4345-935E-C70A0856B825}" sibTransId="{59EEDF9A-66B7-4C40-A06E-1FF36CE13078}"/>
    <dgm:cxn modelId="{D51E86A7-DA70-4D6D-9BD5-C5CF6DC6252B}" type="presOf" srcId="{7AFE65C7-72F0-4CAD-8B46-929785BBC89C}" destId="{ED0FD1F1-6C17-40A2-9101-60D9CFE2BF73}" srcOrd="0" destOrd="0" presId="urn:microsoft.com/office/officeart/2005/8/layout/default"/>
    <dgm:cxn modelId="{AFF03745-405A-4C8C-B0C3-C80C2BFDA9CE}" srcId="{1210AFA1-967B-41D2-99B7-FE634420C6AD}" destId="{1873C399-F545-42C9-A5C0-70D53E82D6C0}" srcOrd="2" destOrd="0" parTransId="{F02C70D4-8238-4C2E-A07E-970755CF942E}" sibTransId="{139473EE-524C-466F-B969-D9FA498A498A}"/>
    <dgm:cxn modelId="{3B0CBF72-6B12-46D9-99AB-EAAD0E2B8EEA}" srcId="{1210AFA1-967B-41D2-99B7-FE634420C6AD}" destId="{7AFE65C7-72F0-4CAD-8B46-929785BBC89C}" srcOrd="0" destOrd="0" parTransId="{C9D00B2B-7307-4ED6-AE5E-484153D2BC05}" sibTransId="{71109B0F-8A18-4C25-9292-DB3460839F18}"/>
    <dgm:cxn modelId="{D7C3ACFA-B1BD-485C-9686-249421D5A6EE}" srcId="{1210AFA1-967B-41D2-99B7-FE634420C6AD}" destId="{6C998C91-D6E1-41DD-8875-4596E9F567EA}" srcOrd="4" destOrd="0" parTransId="{BCF939E4-0878-4969-B4FA-0C1334DDE7A1}" sibTransId="{45924611-EC97-4F82-B3F3-76EFACF87507}"/>
    <dgm:cxn modelId="{E5C4E7C8-62B6-4FC2-AF5E-72B2D4FC2EBE}" type="presParOf" srcId="{B8A50C92-66B9-4A32-BB31-EDC0CF4CC4D9}" destId="{ED0FD1F1-6C17-40A2-9101-60D9CFE2BF73}" srcOrd="0" destOrd="0" presId="urn:microsoft.com/office/officeart/2005/8/layout/default"/>
    <dgm:cxn modelId="{19D9CB65-FB9E-44B8-A6D9-5FDFFD25263A}" type="presParOf" srcId="{B8A50C92-66B9-4A32-BB31-EDC0CF4CC4D9}" destId="{240DFB59-F6F5-43C5-8806-35B8B13B4026}" srcOrd="1" destOrd="0" presId="urn:microsoft.com/office/officeart/2005/8/layout/default"/>
    <dgm:cxn modelId="{46BED66D-CD8E-4938-B0E1-A89DAEF4750A}" type="presParOf" srcId="{B8A50C92-66B9-4A32-BB31-EDC0CF4CC4D9}" destId="{046F959E-C1D9-42B7-9AF9-80A8C9E4800C}" srcOrd="2" destOrd="0" presId="urn:microsoft.com/office/officeart/2005/8/layout/default"/>
    <dgm:cxn modelId="{DE1E6583-59B1-4D78-AABE-8378DD1433D1}" type="presParOf" srcId="{B8A50C92-66B9-4A32-BB31-EDC0CF4CC4D9}" destId="{005163F0-0D5D-4F35-B805-941BCBDBB34F}" srcOrd="3" destOrd="0" presId="urn:microsoft.com/office/officeart/2005/8/layout/default"/>
    <dgm:cxn modelId="{C15C5449-ADB6-4476-8E50-89DA7103A1C7}" type="presParOf" srcId="{B8A50C92-66B9-4A32-BB31-EDC0CF4CC4D9}" destId="{E0AAC983-09D6-4007-8CE6-86DFBB0BF770}" srcOrd="4" destOrd="0" presId="urn:microsoft.com/office/officeart/2005/8/layout/default"/>
    <dgm:cxn modelId="{3D5BB9F5-B940-462A-924C-82450DA7A9D1}" type="presParOf" srcId="{B8A50C92-66B9-4A32-BB31-EDC0CF4CC4D9}" destId="{FFA96682-4226-48DC-9A0A-FC0BD3283F37}" srcOrd="5" destOrd="0" presId="urn:microsoft.com/office/officeart/2005/8/layout/default"/>
    <dgm:cxn modelId="{991E67F2-24F1-43E2-9E0A-7A5740B21DD5}" type="presParOf" srcId="{B8A50C92-66B9-4A32-BB31-EDC0CF4CC4D9}" destId="{17374530-262D-4988-A86F-4DA7DC75DE8E}" srcOrd="6" destOrd="0" presId="urn:microsoft.com/office/officeart/2005/8/layout/default"/>
    <dgm:cxn modelId="{2C8F963B-9C4B-443E-B6D7-DCAB4CF719FD}" type="presParOf" srcId="{B8A50C92-66B9-4A32-BB31-EDC0CF4CC4D9}" destId="{8F67AFA1-2A23-4403-AC6C-FFC734712FED}" srcOrd="7" destOrd="0" presId="urn:microsoft.com/office/officeart/2005/8/layout/default"/>
    <dgm:cxn modelId="{D05C35AC-5311-430A-9361-06FA852F30C4}" type="presParOf" srcId="{B8A50C92-66B9-4A32-BB31-EDC0CF4CC4D9}" destId="{DD351D3B-5447-4D0F-8C2F-7CF91A0F9CDC}" srcOrd="8" destOrd="0" presId="urn:microsoft.com/office/officeart/2005/8/layout/default"/>
  </dgm:cxnLst>
  <dgm:bg>
    <a:solidFill>
      <a:schemeClr val="accent6">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D16B8A-61BD-4ECF-9159-55C4E4A14E1A}" type="doc">
      <dgm:prSet loTypeId="urn:microsoft.com/office/officeart/2005/8/layout/vList2" loCatId="list" qsTypeId="urn:microsoft.com/office/officeart/2005/8/quickstyle/simple1" qsCatId="simple" csTypeId="urn:microsoft.com/office/officeart/2005/8/colors/accent6_1" csCatId="accent6" phldr="1"/>
      <dgm:spPr/>
      <dgm:t>
        <a:bodyPr/>
        <a:lstStyle/>
        <a:p>
          <a:endParaRPr lang="en-US"/>
        </a:p>
      </dgm:t>
    </dgm:pt>
    <dgm:pt modelId="{E94501F8-93CD-42C2-B1AF-D5ACE3C90A98}">
      <dgm:prSet custT="1"/>
      <dgm:spPr/>
      <dgm:t>
        <a:bodyPr/>
        <a:lstStyle/>
        <a:p>
          <a:pPr rtl="0"/>
          <a:r>
            <a:rPr lang="en-US" sz="2000" smtClean="0">
              <a:latin typeface="Cambria" panose="02040503050406030204" pitchFamily="18" charset="0"/>
              <a:ea typeface="Cambria" panose="02040503050406030204" pitchFamily="18" charset="0"/>
            </a:rPr>
            <a:t>A horizontal view slices the source table horizontally to create the view</a:t>
          </a:r>
          <a:endParaRPr lang="en-US" sz="2000">
            <a:latin typeface="Cambria" panose="02040503050406030204" pitchFamily="18" charset="0"/>
            <a:ea typeface="Cambria" panose="02040503050406030204" pitchFamily="18" charset="0"/>
          </a:endParaRPr>
        </a:p>
      </dgm:t>
    </dgm:pt>
    <dgm:pt modelId="{751926B0-A187-4EF0-93F0-0A8E9DECD420}" type="parTrans" cxnId="{66EF07EC-D46C-45FE-8EE3-946620CC8622}">
      <dgm:prSet/>
      <dgm:spPr/>
      <dgm:t>
        <a:bodyPr/>
        <a:lstStyle/>
        <a:p>
          <a:endParaRPr lang="en-US" sz="2000">
            <a:latin typeface="Cambria" panose="02040503050406030204" pitchFamily="18" charset="0"/>
            <a:ea typeface="Cambria" panose="02040503050406030204" pitchFamily="18" charset="0"/>
          </a:endParaRPr>
        </a:p>
      </dgm:t>
    </dgm:pt>
    <dgm:pt modelId="{00C16F48-9531-4854-9A3D-B343C16956D7}" type="sibTrans" cxnId="{66EF07EC-D46C-45FE-8EE3-946620CC8622}">
      <dgm:prSet/>
      <dgm:spPr/>
      <dgm:t>
        <a:bodyPr/>
        <a:lstStyle/>
        <a:p>
          <a:endParaRPr lang="en-US" sz="2000">
            <a:latin typeface="Cambria" panose="02040503050406030204" pitchFamily="18" charset="0"/>
            <a:ea typeface="Cambria" panose="02040503050406030204" pitchFamily="18" charset="0"/>
          </a:endParaRPr>
        </a:p>
      </dgm:t>
    </dgm:pt>
    <dgm:pt modelId="{8AEB6A2D-EC25-4049-BAE1-4D202F6A0B76}">
      <dgm:prSet custT="1"/>
      <dgm:spPr/>
      <dgm:t>
        <a:bodyPr/>
        <a:lstStyle/>
        <a:p>
          <a:pPr rtl="0"/>
          <a:r>
            <a:rPr lang="en-US" sz="2000" smtClean="0">
              <a:latin typeface="Cambria" panose="02040503050406030204" pitchFamily="18" charset="0"/>
              <a:ea typeface="Cambria" panose="02040503050406030204" pitchFamily="18" charset="0"/>
            </a:rPr>
            <a:t>All of the columns of the source table participate in the view, but only some of its rows are visible through the view </a:t>
          </a:r>
          <a:endParaRPr lang="en-US" sz="2000">
            <a:latin typeface="Cambria" panose="02040503050406030204" pitchFamily="18" charset="0"/>
            <a:ea typeface="Cambria" panose="02040503050406030204" pitchFamily="18" charset="0"/>
          </a:endParaRPr>
        </a:p>
      </dgm:t>
    </dgm:pt>
    <dgm:pt modelId="{8EF57B6C-6815-4A41-9E12-220548722FE4}" type="parTrans" cxnId="{0119C96B-49F9-4B7B-8032-83D4A109FADF}">
      <dgm:prSet/>
      <dgm:spPr/>
      <dgm:t>
        <a:bodyPr/>
        <a:lstStyle/>
        <a:p>
          <a:endParaRPr lang="en-US" sz="2000">
            <a:latin typeface="Cambria" panose="02040503050406030204" pitchFamily="18" charset="0"/>
            <a:ea typeface="Cambria" panose="02040503050406030204" pitchFamily="18" charset="0"/>
          </a:endParaRPr>
        </a:p>
      </dgm:t>
    </dgm:pt>
    <dgm:pt modelId="{EB3D3ECF-286F-4DC4-BC26-01E224F8485A}" type="sibTrans" cxnId="{0119C96B-49F9-4B7B-8032-83D4A109FADF}">
      <dgm:prSet/>
      <dgm:spPr/>
      <dgm:t>
        <a:bodyPr/>
        <a:lstStyle/>
        <a:p>
          <a:endParaRPr lang="en-US" sz="2000">
            <a:latin typeface="Cambria" panose="02040503050406030204" pitchFamily="18" charset="0"/>
            <a:ea typeface="Cambria" panose="02040503050406030204" pitchFamily="18" charset="0"/>
          </a:endParaRPr>
        </a:p>
      </dgm:t>
    </dgm:pt>
    <dgm:pt modelId="{318101C8-D607-47C0-ACA3-3A72F01B5224}">
      <dgm:prSet custT="1"/>
      <dgm:spPr/>
      <dgm:t>
        <a:bodyPr/>
        <a:lstStyle/>
        <a:p>
          <a:pPr rtl="0"/>
          <a:r>
            <a:rPr lang="en-US" sz="2000" smtClean="0">
              <a:latin typeface="Cambria" panose="02040503050406030204" pitchFamily="18" charset="0"/>
              <a:ea typeface="Cambria" panose="02040503050406030204" pitchFamily="18" charset="0"/>
            </a:rPr>
            <a:t>Appropriate when the source table contains data that relates to various organizations or users</a:t>
          </a:r>
          <a:endParaRPr lang="en-US" sz="2000">
            <a:latin typeface="Cambria" panose="02040503050406030204" pitchFamily="18" charset="0"/>
            <a:ea typeface="Cambria" panose="02040503050406030204" pitchFamily="18" charset="0"/>
          </a:endParaRPr>
        </a:p>
      </dgm:t>
    </dgm:pt>
    <dgm:pt modelId="{9A21DE6E-3031-4CCA-AC73-7BC250D61D3E}" type="parTrans" cxnId="{5D0B5307-3C2A-4317-8722-13198F94F148}">
      <dgm:prSet/>
      <dgm:spPr/>
      <dgm:t>
        <a:bodyPr/>
        <a:lstStyle/>
        <a:p>
          <a:endParaRPr lang="en-US" sz="2000">
            <a:latin typeface="Cambria" panose="02040503050406030204" pitchFamily="18" charset="0"/>
            <a:ea typeface="Cambria" panose="02040503050406030204" pitchFamily="18" charset="0"/>
          </a:endParaRPr>
        </a:p>
      </dgm:t>
    </dgm:pt>
    <dgm:pt modelId="{33CA9954-CA1B-4D4F-B3A2-490E84D17594}" type="sibTrans" cxnId="{5D0B5307-3C2A-4317-8722-13198F94F148}">
      <dgm:prSet/>
      <dgm:spPr/>
      <dgm:t>
        <a:bodyPr/>
        <a:lstStyle/>
        <a:p>
          <a:endParaRPr lang="en-US" sz="2000">
            <a:latin typeface="Cambria" panose="02040503050406030204" pitchFamily="18" charset="0"/>
            <a:ea typeface="Cambria" panose="02040503050406030204" pitchFamily="18" charset="0"/>
          </a:endParaRPr>
        </a:p>
      </dgm:t>
    </dgm:pt>
    <dgm:pt modelId="{C34490CF-11C5-41AC-AE93-9B1EDC05F2F5}">
      <dgm:prSet custT="1"/>
      <dgm:spPr/>
      <dgm:t>
        <a:bodyPr/>
        <a:lstStyle/>
        <a:p>
          <a:pPr rtl="0"/>
          <a:r>
            <a:rPr lang="en-US" sz="2000" smtClean="0">
              <a:latin typeface="Cambria" panose="02040503050406030204" pitchFamily="18" charset="0"/>
              <a:ea typeface="Cambria" panose="02040503050406030204" pitchFamily="18" charset="0"/>
            </a:rPr>
            <a:t>They provide a private table for each user, composed only of the rows needed by that user</a:t>
          </a:r>
          <a:endParaRPr lang="en-US" sz="2000">
            <a:latin typeface="Cambria" panose="02040503050406030204" pitchFamily="18" charset="0"/>
            <a:ea typeface="Cambria" panose="02040503050406030204" pitchFamily="18" charset="0"/>
          </a:endParaRPr>
        </a:p>
      </dgm:t>
    </dgm:pt>
    <dgm:pt modelId="{0E88FB3B-10DF-480E-9088-4DC3163ABDA9}" type="parTrans" cxnId="{3F8E7216-EFD3-43BF-A286-DC607845C26B}">
      <dgm:prSet/>
      <dgm:spPr/>
      <dgm:t>
        <a:bodyPr/>
        <a:lstStyle/>
        <a:p>
          <a:endParaRPr lang="en-US" sz="2000">
            <a:latin typeface="Cambria" panose="02040503050406030204" pitchFamily="18" charset="0"/>
            <a:ea typeface="Cambria" panose="02040503050406030204" pitchFamily="18" charset="0"/>
          </a:endParaRPr>
        </a:p>
      </dgm:t>
    </dgm:pt>
    <dgm:pt modelId="{72DC8971-D2A8-4EE2-A112-ADB63F04019A}" type="sibTrans" cxnId="{3F8E7216-EFD3-43BF-A286-DC607845C26B}">
      <dgm:prSet/>
      <dgm:spPr/>
      <dgm:t>
        <a:bodyPr/>
        <a:lstStyle/>
        <a:p>
          <a:endParaRPr lang="en-US" sz="2000">
            <a:latin typeface="Cambria" panose="02040503050406030204" pitchFamily="18" charset="0"/>
            <a:ea typeface="Cambria" panose="02040503050406030204" pitchFamily="18" charset="0"/>
          </a:endParaRPr>
        </a:p>
      </dgm:t>
    </dgm:pt>
    <dgm:pt modelId="{49C10CA8-73F3-4666-8700-41E1E7A806D6}" type="pres">
      <dgm:prSet presAssocID="{7ED16B8A-61BD-4ECF-9159-55C4E4A14E1A}" presName="linear" presStyleCnt="0">
        <dgm:presLayoutVars>
          <dgm:animLvl val="lvl"/>
          <dgm:resizeHandles val="exact"/>
        </dgm:presLayoutVars>
      </dgm:prSet>
      <dgm:spPr/>
      <dgm:t>
        <a:bodyPr/>
        <a:lstStyle/>
        <a:p>
          <a:endParaRPr lang="en-US"/>
        </a:p>
      </dgm:t>
    </dgm:pt>
    <dgm:pt modelId="{2195F3F5-F2BC-4B95-B77B-933E36D5E71E}" type="pres">
      <dgm:prSet presAssocID="{E94501F8-93CD-42C2-B1AF-D5ACE3C90A98}" presName="parentText" presStyleLbl="node1" presStyleIdx="0" presStyleCnt="4">
        <dgm:presLayoutVars>
          <dgm:chMax val="0"/>
          <dgm:bulletEnabled val="1"/>
        </dgm:presLayoutVars>
      </dgm:prSet>
      <dgm:spPr/>
      <dgm:t>
        <a:bodyPr/>
        <a:lstStyle/>
        <a:p>
          <a:endParaRPr lang="en-US"/>
        </a:p>
      </dgm:t>
    </dgm:pt>
    <dgm:pt modelId="{E90BD745-8B8A-4695-AE93-CCDEFE2DA341}" type="pres">
      <dgm:prSet presAssocID="{00C16F48-9531-4854-9A3D-B343C16956D7}" presName="spacer" presStyleCnt="0"/>
      <dgm:spPr/>
    </dgm:pt>
    <dgm:pt modelId="{DA47A444-DCDB-4D2B-93C2-866FD3C586B6}" type="pres">
      <dgm:prSet presAssocID="{8AEB6A2D-EC25-4049-BAE1-4D202F6A0B76}" presName="parentText" presStyleLbl="node1" presStyleIdx="1" presStyleCnt="4">
        <dgm:presLayoutVars>
          <dgm:chMax val="0"/>
          <dgm:bulletEnabled val="1"/>
        </dgm:presLayoutVars>
      </dgm:prSet>
      <dgm:spPr/>
      <dgm:t>
        <a:bodyPr/>
        <a:lstStyle/>
        <a:p>
          <a:endParaRPr lang="en-US"/>
        </a:p>
      </dgm:t>
    </dgm:pt>
    <dgm:pt modelId="{F728EB9F-B2C8-4B42-B1BD-00501ADCFB88}" type="pres">
      <dgm:prSet presAssocID="{EB3D3ECF-286F-4DC4-BC26-01E224F8485A}" presName="spacer" presStyleCnt="0"/>
      <dgm:spPr/>
    </dgm:pt>
    <dgm:pt modelId="{A7F33FFD-8A4B-4B52-A482-BBB8C0DD5B00}" type="pres">
      <dgm:prSet presAssocID="{318101C8-D607-47C0-ACA3-3A72F01B5224}" presName="parentText" presStyleLbl="node1" presStyleIdx="2" presStyleCnt="4">
        <dgm:presLayoutVars>
          <dgm:chMax val="0"/>
          <dgm:bulletEnabled val="1"/>
        </dgm:presLayoutVars>
      </dgm:prSet>
      <dgm:spPr/>
      <dgm:t>
        <a:bodyPr/>
        <a:lstStyle/>
        <a:p>
          <a:endParaRPr lang="en-US"/>
        </a:p>
      </dgm:t>
    </dgm:pt>
    <dgm:pt modelId="{E84F0F6A-925E-4031-BD6F-2E3C6827A49E}" type="pres">
      <dgm:prSet presAssocID="{33CA9954-CA1B-4D4F-B3A2-490E84D17594}" presName="spacer" presStyleCnt="0"/>
      <dgm:spPr/>
    </dgm:pt>
    <dgm:pt modelId="{D890ABA0-FC49-4CA2-B246-5FFFE446D41B}" type="pres">
      <dgm:prSet presAssocID="{C34490CF-11C5-41AC-AE93-9B1EDC05F2F5}" presName="parentText" presStyleLbl="node1" presStyleIdx="3" presStyleCnt="4">
        <dgm:presLayoutVars>
          <dgm:chMax val="0"/>
          <dgm:bulletEnabled val="1"/>
        </dgm:presLayoutVars>
      </dgm:prSet>
      <dgm:spPr/>
      <dgm:t>
        <a:bodyPr/>
        <a:lstStyle/>
        <a:p>
          <a:endParaRPr lang="en-US"/>
        </a:p>
      </dgm:t>
    </dgm:pt>
  </dgm:ptLst>
  <dgm:cxnLst>
    <dgm:cxn modelId="{5AA1929A-73CB-48FF-B91D-2A724837D378}" type="presOf" srcId="{C34490CF-11C5-41AC-AE93-9B1EDC05F2F5}" destId="{D890ABA0-FC49-4CA2-B246-5FFFE446D41B}" srcOrd="0" destOrd="0" presId="urn:microsoft.com/office/officeart/2005/8/layout/vList2"/>
    <dgm:cxn modelId="{5D0B5307-3C2A-4317-8722-13198F94F148}" srcId="{7ED16B8A-61BD-4ECF-9159-55C4E4A14E1A}" destId="{318101C8-D607-47C0-ACA3-3A72F01B5224}" srcOrd="2" destOrd="0" parTransId="{9A21DE6E-3031-4CCA-AC73-7BC250D61D3E}" sibTransId="{33CA9954-CA1B-4D4F-B3A2-490E84D17594}"/>
    <dgm:cxn modelId="{81391AAA-116F-41A6-8CF5-9C8ABA55AEAA}" type="presOf" srcId="{8AEB6A2D-EC25-4049-BAE1-4D202F6A0B76}" destId="{DA47A444-DCDB-4D2B-93C2-866FD3C586B6}" srcOrd="0" destOrd="0" presId="urn:microsoft.com/office/officeart/2005/8/layout/vList2"/>
    <dgm:cxn modelId="{0119C96B-49F9-4B7B-8032-83D4A109FADF}" srcId="{7ED16B8A-61BD-4ECF-9159-55C4E4A14E1A}" destId="{8AEB6A2D-EC25-4049-BAE1-4D202F6A0B76}" srcOrd="1" destOrd="0" parTransId="{8EF57B6C-6815-4A41-9E12-220548722FE4}" sibTransId="{EB3D3ECF-286F-4DC4-BC26-01E224F8485A}"/>
    <dgm:cxn modelId="{9873249C-2033-4951-83AB-AA8EBA0FF1C3}" type="presOf" srcId="{318101C8-D607-47C0-ACA3-3A72F01B5224}" destId="{A7F33FFD-8A4B-4B52-A482-BBB8C0DD5B00}" srcOrd="0" destOrd="0" presId="urn:microsoft.com/office/officeart/2005/8/layout/vList2"/>
    <dgm:cxn modelId="{66EF07EC-D46C-45FE-8EE3-946620CC8622}" srcId="{7ED16B8A-61BD-4ECF-9159-55C4E4A14E1A}" destId="{E94501F8-93CD-42C2-B1AF-D5ACE3C90A98}" srcOrd="0" destOrd="0" parTransId="{751926B0-A187-4EF0-93F0-0A8E9DECD420}" sibTransId="{00C16F48-9531-4854-9A3D-B343C16956D7}"/>
    <dgm:cxn modelId="{3F8E7216-EFD3-43BF-A286-DC607845C26B}" srcId="{7ED16B8A-61BD-4ECF-9159-55C4E4A14E1A}" destId="{C34490CF-11C5-41AC-AE93-9B1EDC05F2F5}" srcOrd="3" destOrd="0" parTransId="{0E88FB3B-10DF-480E-9088-4DC3163ABDA9}" sibTransId="{72DC8971-D2A8-4EE2-A112-ADB63F04019A}"/>
    <dgm:cxn modelId="{0E9273E0-FAA8-4926-BF26-F5E5821F85CE}" type="presOf" srcId="{E94501F8-93CD-42C2-B1AF-D5ACE3C90A98}" destId="{2195F3F5-F2BC-4B95-B77B-933E36D5E71E}" srcOrd="0" destOrd="0" presId="urn:microsoft.com/office/officeart/2005/8/layout/vList2"/>
    <dgm:cxn modelId="{50A45640-33F4-4D59-9482-55B5ECD7BC4F}" type="presOf" srcId="{7ED16B8A-61BD-4ECF-9159-55C4E4A14E1A}" destId="{49C10CA8-73F3-4666-8700-41E1E7A806D6}" srcOrd="0" destOrd="0" presId="urn:microsoft.com/office/officeart/2005/8/layout/vList2"/>
    <dgm:cxn modelId="{4C9698C5-5DEA-49A1-9854-3A6E792804B8}" type="presParOf" srcId="{49C10CA8-73F3-4666-8700-41E1E7A806D6}" destId="{2195F3F5-F2BC-4B95-B77B-933E36D5E71E}" srcOrd="0" destOrd="0" presId="urn:microsoft.com/office/officeart/2005/8/layout/vList2"/>
    <dgm:cxn modelId="{390CBCD8-E98B-48E4-BDEB-3882511BFF82}" type="presParOf" srcId="{49C10CA8-73F3-4666-8700-41E1E7A806D6}" destId="{E90BD745-8B8A-4695-AE93-CCDEFE2DA341}" srcOrd="1" destOrd="0" presId="urn:microsoft.com/office/officeart/2005/8/layout/vList2"/>
    <dgm:cxn modelId="{F0A5DE7A-8279-43F5-B3C0-83DD81E6548E}" type="presParOf" srcId="{49C10CA8-73F3-4666-8700-41E1E7A806D6}" destId="{DA47A444-DCDB-4D2B-93C2-866FD3C586B6}" srcOrd="2" destOrd="0" presId="urn:microsoft.com/office/officeart/2005/8/layout/vList2"/>
    <dgm:cxn modelId="{956D2395-5B71-470D-9179-AAFD38DA26BF}" type="presParOf" srcId="{49C10CA8-73F3-4666-8700-41E1E7A806D6}" destId="{F728EB9F-B2C8-4B42-B1BD-00501ADCFB88}" srcOrd="3" destOrd="0" presId="urn:microsoft.com/office/officeart/2005/8/layout/vList2"/>
    <dgm:cxn modelId="{A3EA2550-3301-45A8-B5C9-FE1247F24AB0}" type="presParOf" srcId="{49C10CA8-73F3-4666-8700-41E1E7A806D6}" destId="{A7F33FFD-8A4B-4B52-A482-BBB8C0DD5B00}" srcOrd="4" destOrd="0" presId="urn:microsoft.com/office/officeart/2005/8/layout/vList2"/>
    <dgm:cxn modelId="{17560270-1E9E-4D3C-A9F0-13EA122A34C8}" type="presParOf" srcId="{49C10CA8-73F3-4666-8700-41E1E7A806D6}" destId="{E84F0F6A-925E-4031-BD6F-2E3C6827A49E}" srcOrd="5" destOrd="0" presId="urn:microsoft.com/office/officeart/2005/8/layout/vList2"/>
    <dgm:cxn modelId="{0B6F5D6C-6FAF-4BE9-AAA2-A4E03BB57F6C}" type="presParOf" srcId="{49C10CA8-73F3-4666-8700-41E1E7A806D6}" destId="{D890ABA0-FC49-4CA2-B246-5FFFE446D41B}" srcOrd="6" destOrd="0" presId="urn:microsoft.com/office/officeart/2005/8/layout/vList2"/>
  </dgm:cxnLst>
  <dgm:bg>
    <a:solidFill>
      <a:schemeClr val="accent6">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1245D6E-84CF-43CB-B83D-BBB5136FD5DD}" type="doc">
      <dgm:prSet loTypeId="urn:microsoft.com/office/officeart/2005/8/layout/vList2" loCatId="list" qsTypeId="urn:microsoft.com/office/officeart/2005/8/quickstyle/simple1" qsCatId="simple" csTypeId="urn:microsoft.com/office/officeart/2005/8/colors/accent6_1" csCatId="accent6"/>
      <dgm:spPr/>
      <dgm:t>
        <a:bodyPr/>
        <a:lstStyle/>
        <a:p>
          <a:endParaRPr lang="en-US"/>
        </a:p>
      </dgm:t>
    </dgm:pt>
    <dgm:pt modelId="{577AF7DD-9D60-45BF-9E7C-B907229F1624}">
      <dgm:prSet custT="1"/>
      <dgm:spPr/>
      <dgm:t>
        <a:bodyPr/>
        <a:lstStyle/>
        <a:p>
          <a:pPr rtl="0"/>
          <a:r>
            <a:rPr lang="en-US" sz="2000" smtClean="0">
              <a:latin typeface="Cambria" panose="02040503050406030204" pitchFamily="18" charset="0"/>
              <a:ea typeface="Cambria" panose="02040503050406030204" pitchFamily="18" charset="0"/>
            </a:rPr>
            <a:t>A vertical view slices the source table vertically to create the view</a:t>
          </a:r>
          <a:endParaRPr lang="en-US" sz="2000">
            <a:latin typeface="Cambria" panose="02040503050406030204" pitchFamily="18" charset="0"/>
            <a:ea typeface="Cambria" panose="02040503050406030204" pitchFamily="18" charset="0"/>
          </a:endParaRPr>
        </a:p>
      </dgm:t>
    </dgm:pt>
    <dgm:pt modelId="{EFB0A609-0FD5-4676-AC7D-9E204188A8E9}" type="parTrans" cxnId="{FCAC8542-88D9-46A7-B618-D87C1554FE7B}">
      <dgm:prSet/>
      <dgm:spPr/>
      <dgm:t>
        <a:bodyPr/>
        <a:lstStyle/>
        <a:p>
          <a:endParaRPr lang="en-US" sz="2000">
            <a:latin typeface="Cambria" panose="02040503050406030204" pitchFamily="18" charset="0"/>
            <a:ea typeface="Cambria" panose="02040503050406030204" pitchFamily="18" charset="0"/>
          </a:endParaRPr>
        </a:p>
      </dgm:t>
    </dgm:pt>
    <dgm:pt modelId="{483A8CDD-B72B-4AE5-84A1-AB797EF5AF23}" type="sibTrans" cxnId="{FCAC8542-88D9-46A7-B618-D87C1554FE7B}">
      <dgm:prSet/>
      <dgm:spPr/>
      <dgm:t>
        <a:bodyPr/>
        <a:lstStyle/>
        <a:p>
          <a:endParaRPr lang="en-US" sz="2000">
            <a:latin typeface="Cambria" panose="02040503050406030204" pitchFamily="18" charset="0"/>
            <a:ea typeface="Cambria" panose="02040503050406030204" pitchFamily="18" charset="0"/>
          </a:endParaRPr>
        </a:p>
      </dgm:t>
    </dgm:pt>
    <dgm:pt modelId="{ABC609FA-CC53-4767-969F-6BA729FC36C5}">
      <dgm:prSet custT="1"/>
      <dgm:spPr/>
      <dgm:t>
        <a:bodyPr/>
        <a:lstStyle/>
        <a:p>
          <a:pPr rtl="0"/>
          <a:r>
            <a:rPr lang="en-US" sz="2000" smtClean="0">
              <a:latin typeface="Cambria" panose="02040503050406030204" pitchFamily="18" charset="0"/>
              <a:ea typeface="Cambria" panose="02040503050406030204" pitchFamily="18" charset="0"/>
            </a:rPr>
            <a:t>Commonly found where the data stored in a table is used by various users or groups of users</a:t>
          </a:r>
          <a:endParaRPr lang="en-US" sz="2000">
            <a:latin typeface="Cambria" panose="02040503050406030204" pitchFamily="18" charset="0"/>
            <a:ea typeface="Cambria" panose="02040503050406030204" pitchFamily="18" charset="0"/>
          </a:endParaRPr>
        </a:p>
      </dgm:t>
    </dgm:pt>
    <dgm:pt modelId="{159E49C1-FF0F-42F7-A34F-9328AF5338BE}" type="parTrans" cxnId="{CEFBDFC5-DE8C-4E0C-B989-EF400FE72B06}">
      <dgm:prSet/>
      <dgm:spPr/>
      <dgm:t>
        <a:bodyPr/>
        <a:lstStyle/>
        <a:p>
          <a:endParaRPr lang="en-US" sz="2000">
            <a:latin typeface="Cambria" panose="02040503050406030204" pitchFamily="18" charset="0"/>
            <a:ea typeface="Cambria" panose="02040503050406030204" pitchFamily="18" charset="0"/>
          </a:endParaRPr>
        </a:p>
      </dgm:t>
    </dgm:pt>
    <dgm:pt modelId="{09145ECD-2FA7-4C47-A80C-2A78592660ED}" type="sibTrans" cxnId="{CEFBDFC5-DE8C-4E0C-B989-EF400FE72B06}">
      <dgm:prSet/>
      <dgm:spPr/>
      <dgm:t>
        <a:bodyPr/>
        <a:lstStyle/>
        <a:p>
          <a:endParaRPr lang="en-US" sz="2000">
            <a:latin typeface="Cambria" panose="02040503050406030204" pitchFamily="18" charset="0"/>
            <a:ea typeface="Cambria" panose="02040503050406030204" pitchFamily="18" charset="0"/>
          </a:endParaRPr>
        </a:p>
      </dgm:t>
    </dgm:pt>
    <dgm:pt modelId="{AA05DD4F-79C2-4F8A-85F4-B2359978A1F0}">
      <dgm:prSet custT="1"/>
      <dgm:spPr/>
      <dgm:t>
        <a:bodyPr/>
        <a:lstStyle/>
        <a:p>
          <a:pPr rtl="0"/>
          <a:r>
            <a:rPr lang="en-US" sz="2000" smtClean="0">
              <a:latin typeface="Cambria" panose="02040503050406030204" pitchFamily="18" charset="0"/>
              <a:ea typeface="Cambria" panose="02040503050406030204" pitchFamily="18" charset="0"/>
            </a:rPr>
            <a:t>They provide a private virtual table for each user, composed only of the columns needed by that user</a:t>
          </a:r>
          <a:endParaRPr lang="en-US" sz="2000">
            <a:latin typeface="Cambria" panose="02040503050406030204" pitchFamily="18" charset="0"/>
            <a:ea typeface="Cambria" panose="02040503050406030204" pitchFamily="18" charset="0"/>
          </a:endParaRPr>
        </a:p>
      </dgm:t>
    </dgm:pt>
    <dgm:pt modelId="{2E9E1AF1-63F8-4A57-83F5-D90CFA99FB1A}" type="parTrans" cxnId="{8D96784E-7FB8-47E8-8C75-943CD98FDAA2}">
      <dgm:prSet/>
      <dgm:spPr/>
      <dgm:t>
        <a:bodyPr/>
        <a:lstStyle/>
        <a:p>
          <a:endParaRPr lang="en-US" sz="2000">
            <a:latin typeface="Cambria" panose="02040503050406030204" pitchFamily="18" charset="0"/>
            <a:ea typeface="Cambria" panose="02040503050406030204" pitchFamily="18" charset="0"/>
          </a:endParaRPr>
        </a:p>
      </dgm:t>
    </dgm:pt>
    <dgm:pt modelId="{3A064B23-BD17-4119-A7AC-56616210C476}" type="sibTrans" cxnId="{8D96784E-7FB8-47E8-8C75-943CD98FDAA2}">
      <dgm:prSet/>
      <dgm:spPr/>
      <dgm:t>
        <a:bodyPr/>
        <a:lstStyle/>
        <a:p>
          <a:endParaRPr lang="en-US" sz="2000">
            <a:latin typeface="Cambria" panose="02040503050406030204" pitchFamily="18" charset="0"/>
            <a:ea typeface="Cambria" panose="02040503050406030204" pitchFamily="18" charset="0"/>
          </a:endParaRPr>
        </a:p>
      </dgm:t>
    </dgm:pt>
    <dgm:pt modelId="{4C1383BD-646A-473D-9C05-0D542CA95A95}" type="pres">
      <dgm:prSet presAssocID="{31245D6E-84CF-43CB-B83D-BBB5136FD5DD}" presName="linear" presStyleCnt="0">
        <dgm:presLayoutVars>
          <dgm:animLvl val="lvl"/>
          <dgm:resizeHandles val="exact"/>
        </dgm:presLayoutVars>
      </dgm:prSet>
      <dgm:spPr/>
      <dgm:t>
        <a:bodyPr/>
        <a:lstStyle/>
        <a:p>
          <a:endParaRPr lang="en-US"/>
        </a:p>
      </dgm:t>
    </dgm:pt>
    <dgm:pt modelId="{6FE880AD-A95B-41A6-9C20-5EF03FB9687D}" type="pres">
      <dgm:prSet presAssocID="{577AF7DD-9D60-45BF-9E7C-B907229F1624}" presName="parentText" presStyleLbl="node1" presStyleIdx="0" presStyleCnt="3">
        <dgm:presLayoutVars>
          <dgm:chMax val="0"/>
          <dgm:bulletEnabled val="1"/>
        </dgm:presLayoutVars>
      </dgm:prSet>
      <dgm:spPr/>
      <dgm:t>
        <a:bodyPr/>
        <a:lstStyle/>
        <a:p>
          <a:endParaRPr lang="en-US"/>
        </a:p>
      </dgm:t>
    </dgm:pt>
    <dgm:pt modelId="{AEE6819B-52FC-4BF7-9738-D1118D90B6E7}" type="pres">
      <dgm:prSet presAssocID="{483A8CDD-B72B-4AE5-84A1-AB797EF5AF23}" presName="spacer" presStyleCnt="0"/>
      <dgm:spPr/>
    </dgm:pt>
    <dgm:pt modelId="{3360F290-56A6-40B0-8B94-CF43143BE7E1}" type="pres">
      <dgm:prSet presAssocID="{ABC609FA-CC53-4767-969F-6BA729FC36C5}" presName="parentText" presStyleLbl="node1" presStyleIdx="1" presStyleCnt="3">
        <dgm:presLayoutVars>
          <dgm:chMax val="0"/>
          <dgm:bulletEnabled val="1"/>
        </dgm:presLayoutVars>
      </dgm:prSet>
      <dgm:spPr/>
      <dgm:t>
        <a:bodyPr/>
        <a:lstStyle/>
        <a:p>
          <a:endParaRPr lang="en-US"/>
        </a:p>
      </dgm:t>
    </dgm:pt>
    <dgm:pt modelId="{FDBD96E4-6FFC-43F1-8372-5D62DBB129E1}" type="pres">
      <dgm:prSet presAssocID="{09145ECD-2FA7-4C47-A80C-2A78592660ED}" presName="spacer" presStyleCnt="0"/>
      <dgm:spPr/>
    </dgm:pt>
    <dgm:pt modelId="{30CC4CF2-FB8E-4ADA-864E-6587574C54BF}" type="pres">
      <dgm:prSet presAssocID="{AA05DD4F-79C2-4F8A-85F4-B2359978A1F0}" presName="parentText" presStyleLbl="node1" presStyleIdx="2" presStyleCnt="3">
        <dgm:presLayoutVars>
          <dgm:chMax val="0"/>
          <dgm:bulletEnabled val="1"/>
        </dgm:presLayoutVars>
      </dgm:prSet>
      <dgm:spPr/>
      <dgm:t>
        <a:bodyPr/>
        <a:lstStyle/>
        <a:p>
          <a:endParaRPr lang="en-US"/>
        </a:p>
      </dgm:t>
    </dgm:pt>
  </dgm:ptLst>
  <dgm:cxnLst>
    <dgm:cxn modelId="{D581F817-5BAA-439B-BB4A-5663DC9E4B08}" type="presOf" srcId="{31245D6E-84CF-43CB-B83D-BBB5136FD5DD}" destId="{4C1383BD-646A-473D-9C05-0D542CA95A95}" srcOrd="0" destOrd="0" presId="urn:microsoft.com/office/officeart/2005/8/layout/vList2"/>
    <dgm:cxn modelId="{D8068093-8FCD-4256-9916-849D21ECFB71}" type="presOf" srcId="{577AF7DD-9D60-45BF-9E7C-B907229F1624}" destId="{6FE880AD-A95B-41A6-9C20-5EF03FB9687D}" srcOrd="0" destOrd="0" presId="urn:microsoft.com/office/officeart/2005/8/layout/vList2"/>
    <dgm:cxn modelId="{D8021EC1-EEC5-47D4-8CC1-9766E880FCC9}" type="presOf" srcId="{AA05DD4F-79C2-4F8A-85F4-B2359978A1F0}" destId="{30CC4CF2-FB8E-4ADA-864E-6587574C54BF}" srcOrd="0" destOrd="0" presId="urn:microsoft.com/office/officeart/2005/8/layout/vList2"/>
    <dgm:cxn modelId="{FCAC8542-88D9-46A7-B618-D87C1554FE7B}" srcId="{31245D6E-84CF-43CB-B83D-BBB5136FD5DD}" destId="{577AF7DD-9D60-45BF-9E7C-B907229F1624}" srcOrd="0" destOrd="0" parTransId="{EFB0A609-0FD5-4676-AC7D-9E204188A8E9}" sibTransId="{483A8CDD-B72B-4AE5-84A1-AB797EF5AF23}"/>
    <dgm:cxn modelId="{8D96784E-7FB8-47E8-8C75-943CD98FDAA2}" srcId="{31245D6E-84CF-43CB-B83D-BBB5136FD5DD}" destId="{AA05DD4F-79C2-4F8A-85F4-B2359978A1F0}" srcOrd="2" destOrd="0" parTransId="{2E9E1AF1-63F8-4A57-83F5-D90CFA99FB1A}" sibTransId="{3A064B23-BD17-4119-A7AC-56616210C476}"/>
    <dgm:cxn modelId="{8762B59D-2DA9-4978-BA1B-D4FDB57BF966}" type="presOf" srcId="{ABC609FA-CC53-4767-969F-6BA729FC36C5}" destId="{3360F290-56A6-40B0-8B94-CF43143BE7E1}" srcOrd="0" destOrd="0" presId="urn:microsoft.com/office/officeart/2005/8/layout/vList2"/>
    <dgm:cxn modelId="{CEFBDFC5-DE8C-4E0C-B989-EF400FE72B06}" srcId="{31245D6E-84CF-43CB-B83D-BBB5136FD5DD}" destId="{ABC609FA-CC53-4767-969F-6BA729FC36C5}" srcOrd="1" destOrd="0" parTransId="{159E49C1-FF0F-42F7-A34F-9328AF5338BE}" sibTransId="{09145ECD-2FA7-4C47-A80C-2A78592660ED}"/>
    <dgm:cxn modelId="{E74203E3-6083-4763-B339-1E387334B546}" type="presParOf" srcId="{4C1383BD-646A-473D-9C05-0D542CA95A95}" destId="{6FE880AD-A95B-41A6-9C20-5EF03FB9687D}" srcOrd="0" destOrd="0" presId="urn:microsoft.com/office/officeart/2005/8/layout/vList2"/>
    <dgm:cxn modelId="{E389409A-41AE-4065-AA42-968925E087ED}" type="presParOf" srcId="{4C1383BD-646A-473D-9C05-0D542CA95A95}" destId="{AEE6819B-52FC-4BF7-9738-D1118D90B6E7}" srcOrd="1" destOrd="0" presId="urn:microsoft.com/office/officeart/2005/8/layout/vList2"/>
    <dgm:cxn modelId="{7F3D2332-72FF-42E2-BEEE-95EC5D0C2AB3}" type="presParOf" srcId="{4C1383BD-646A-473D-9C05-0D542CA95A95}" destId="{3360F290-56A6-40B0-8B94-CF43143BE7E1}" srcOrd="2" destOrd="0" presId="urn:microsoft.com/office/officeart/2005/8/layout/vList2"/>
    <dgm:cxn modelId="{EDAC2549-C4CD-46DE-9A36-2F8372B4B5A9}" type="presParOf" srcId="{4C1383BD-646A-473D-9C05-0D542CA95A95}" destId="{FDBD96E4-6FFC-43F1-8372-5D62DBB129E1}" srcOrd="3" destOrd="0" presId="urn:microsoft.com/office/officeart/2005/8/layout/vList2"/>
    <dgm:cxn modelId="{F54FBEEA-48EF-4EFC-9A83-47700A431762}" type="presParOf" srcId="{4C1383BD-646A-473D-9C05-0D542CA95A95}" destId="{30CC4CF2-FB8E-4ADA-864E-6587574C54BF}" srcOrd="4" destOrd="0" presId="urn:microsoft.com/office/officeart/2005/8/layout/vList2"/>
  </dgm:cxnLst>
  <dgm:bg>
    <a:solidFill>
      <a:schemeClr val="accent6">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1A5AF2C-EEB7-4920-B7D4-16D87B769544}" type="doc">
      <dgm:prSet loTypeId="urn:microsoft.com/office/officeart/2005/8/layout/list1" loCatId="list" qsTypeId="urn:microsoft.com/office/officeart/2005/8/quickstyle/simple1" qsCatId="simple" csTypeId="urn:microsoft.com/office/officeart/2005/8/colors/accent6_1" csCatId="accent6"/>
      <dgm:spPr/>
      <dgm:t>
        <a:bodyPr/>
        <a:lstStyle/>
        <a:p>
          <a:endParaRPr lang="en-US"/>
        </a:p>
      </dgm:t>
    </dgm:pt>
    <dgm:pt modelId="{D3AA6176-66F5-46D3-B786-6D53A299BF16}">
      <dgm:prSet custT="1"/>
      <dgm:spPr/>
      <dgm:t>
        <a:bodyPr/>
        <a:lstStyle/>
        <a:p>
          <a:pPr rtl="0"/>
          <a:r>
            <a:rPr lang="en-US" sz="2000" smtClean="0">
              <a:latin typeface="Cambria" panose="02040503050406030204" pitchFamily="18" charset="0"/>
              <a:ea typeface="Cambria" panose="02040503050406030204" pitchFamily="18" charset="0"/>
            </a:rPr>
            <a:t>SQL does not restrict you to purely horizontal or vertical slices of a table</a:t>
          </a:r>
          <a:endParaRPr lang="en-US" sz="2000">
            <a:latin typeface="Cambria" panose="02040503050406030204" pitchFamily="18" charset="0"/>
            <a:ea typeface="Cambria" panose="02040503050406030204" pitchFamily="18" charset="0"/>
          </a:endParaRPr>
        </a:p>
      </dgm:t>
    </dgm:pt>
    <dgm:pt modelId="{1718603D-605A-4DC7-960E-AC374A195114}" type="parTrans" cxnId="{F52E6CA3-EFEA-480B-8E93-0806F3B7B0F0}">
      <dgm:prSet/>
      <dgm:spPr/>
      <dgm:t>
        <a:bodyPr/>
        <a:lstStyle/>
        <a:p>
          <a:endParaRPr lang="en-US" sz="2000">
            <a:latin typeface="Cambria" panose="02040503050406030204" pitchFamily="18" charset="0"/>
            <a:ea typeface="Cambria" panose="02040503050406030204" pitchFamily="18" charset="0"/>
          </a:endParaRPr>
        </a:p>
      </dgm:t>
    </dgm:pt>
    <dgm:pt modelId="{C4DB07C3-96D8-4B83-A1BF-20C7810610EE}" type="sibTrans" cxnId="{F52E6CA3-EFEA-480B-8E93-0806F3B7B0F0}">
      <dgm:prSet/>
      <dgm:spPr/>
      <dgm:t>
        <a:bodyPr/>
        <a:lstStyle/>
        <a:p>
          <a:endParaRPr lang="en-US" sz="2000">
            <a:latin typeface="Cambria" panose="02040503050406030204" pitchFamily="18" charset="0"/>
            <a:ea typeface="Cambria" panose="02040503050406030204" pitchFamily="18" charset="0"/>
          </a:endParaRPr>
        </a:p>
      </dgm:t>
    </dgm:pt>
    <dgm:pt modelId="{AA8B73E7-4F91-467E-AE0F-A82D53ECE370}">
      <dgm:prSet custT="1"/>
      <dgm:spPr/>
      <dgm:t>
        <a:bodyPr/>
        <a:lstStyle/>
        <a:p>
          <a:pPr rtl="0"/>
          <a:r>
            <a:rPr lang="en-US" sz="2000" smtClean="0">
              <a:latin typeface="Cambria" panose="02040503050406030204" pitchFamily="18" charset="0"/>
              <a:ea typeface="Cambria" panose="02040503050406030204" pitchFamily="18" charset="0"/>
            </a:rPr>
            <a:t>A view can be created to represent the subset of records and lesser columns in order to filter the records and hide the columns</a:t>
          </a:r>
          <a:endParaRPr lang="en-US" sz="2000">
            <a:latin typeface="Cambria" panose="02040503050406030204" pitchFamily="18" charset="0"/>
            <a:ea typeface="Cambria" panose="02040503050406030204" pitchFamily="18" charset="0"/>
          </a:endParaRPr>
        </a:p>
      </dgm:t>
    </dgm:pt>
    <dgm:pt modelId="{6440F1F8-3128-405A-8D4F-73A1B160264F}" type="parTrans" cxnId="{16AD30B4-7E52-4B30-BD7E-435DA4E27C7D}">
      <dgm:prSet/>
      <dgm:spPr/>
      <dgm:t>
        <a:bodyPr/>
        <a:lstStyle/>
        <a:p>
          <a:endParaRPr lang="en-US" sz="2000">
            <a:latin typeface="Cambria" panose="02040503050406030204" pitchFamily="18" charset="0"/>
            <a:ea typeface="Cambria" panose="02040503050406030204" pitchFamily="18" charset="0"/>
          </a:endParaRPr>
        </a:p>
      </dgm:t>
    </dgm:pt>
    <dgm:pt modelId="{EC17570E-B2D7-4CAC-B51A-16BA417D590E}" type="sibTrans" cxnId="{16AD30B4-7E52-4B30-BD7E-435DA4E27C7D}">
      <dgm:prSet/>
      <dgm:spPr/>
      <dgm:t>
        <a:bodyPr/>
        <a:lstStyle/>
        <a:p>
          <a:endParaRPr lang="en-US" sz="2000">
            <a:latin typeface="Cambria" panose="02040503050406030204" pitchFamily="18" charset="0"/>
            <a:ea typeface="Cambria" panose="02040503050406030204" pitchFamily="18" charset="0"/>
          </a:endParaRPr>
        </a:p>
      </dgm:t>
    </dgm:pt>
    <dgm:pt modelId="{9EA5DBD6-2482-478F-9700-0D73AA6D70E5}">
      <dgm:prSet custT="1"/>
      <dgm:spPr/>
      <dgm:t>
        <a:bodyPr/>
        <a:lstStyle/>
        <a:p>
          <a:pPr rtl="0"/>
          <a:r>
            <a:rPr lang="en-US" sz="2000" smtClean="0">
              <a:latin typeface="Cambria" panose="02040503050406030204" pitchFamily="18" charset="0"/>
              <a:ea typeface="Cambria" panose="02040503050406030204" pitchFamily="18" charset="0"/>
            </a:rPr>
            <a:t>Only the columns explicitly named in the select list of the view and the rows that meet the search condition are visible through the view</a:t>
          </a:r>
          <a:endParaRPr lang="en-US" sz="2000">
            <a:latin typeface="Cambria" panose="02040503050406030204" pitchFamily="18" charset="0"/>
            <a:ea typeface="Cambria" panose="02040503050406030204" pitchFamily="18" charset="0"/>
          </a:endParaRPr>
        </a:p>
      </dgm:t>
    </dgm:pt>
    <dgm:pt modelId="{4EC2DAC0-696E-4A80-A17D-D3A00DCA47F4}" type="parTrans" cxnId="{62862C33-A946-4682-80BE-02C69DB4C49D}">
      <dgm:prSet/>
      <dgm:spPr/>
      <dgm:t>
        <a:bodyPr/>
        <a:lstStyle/>
        <a:p>
          <a:endParaRPr lang="en-US" sz="2000">
            <a:latin typeface="Cambria" panose="02040503050406030204" pitchFamily="18" charset="0"/>
            <a:ea typeface="Cambria" panose="02040503050406030204" pitchFamily="18" charset="0"/>
          </a:endParaRPr>
        </a:p>
      </dgm:t>
    </dgm:pt>
    <dgm:pt modelId="{BE486F54-ADE2-43E1-A549-1FDA8CCD9289}" type="sibTrans" cxnId="{62862C33-A946-4682-80BE-02C69DB4C49D}">
      <dgm:prSet/>
      <dgm:spPr/>
      <dgm:t>
        <a:bodyPr/>
        <a:lstStyle/>
        <a:p>
          <a:endParaRPr lang="en-US" sz="2000">
            <a:latin typeface="Cambria" panose="02040503050406030204" pitchFamily="18" charset="0"/>
            <a:ea typeface="Cambria" panose="02040503050406030204" pitchFamily="18" charset="0"/>
          </a:endParaRPr>
        </a:p>
      </dgm:t>
    </dgm:pt>
    <dgm:pt modelId="{3AFF61C5-F2A6-464C-9941-C83107B7B7BE}" type="pres">
      <dgm:prSet presAssocID="{51A5AF2C-EEB7-4920-B7D4-16D87B769544}" presName="linear" presStyleCnt="0">
        <dgm:presLayoutVars>
          <dgm:dir/>
          <dgm:animLvl val="lvl"/>
          <dgm:resizeHandles val="exact"/>
        </dgm:presLayoutVars>
      </dgm:prSet>
      <dgm:spPr/>
      <dgm:t>
        <a:bodyPr/>
        <a:lstStyle/>
        <a:p>
          <a:endParaRPr lang="en-US"/>
        </a:p>
      </dgm:t>
    </dgm:pt>
    <dgm:pt modelId="{5ABFEA7C-4D65-40EB-A832-6CCBBE22C10E}" type="pres">
      <dgm:prSet presAssocID="{D3AA6176-66F5-46D3-B786-6D53A299BF16}" presName="parentLin" presStyleCnt="0"/>
      <dgm:spPr/>
    </dgm:pt>
    <dgm:pt modelId="{6D2725A0-8F70-4959-8E59-67670124A018}" type="pres">
      <dgm:prSet presAssocID="{D3AA6176-66F5-46D3-B786-6D53A299BF16}" presName="parentLeftMargin" presStyleLbl="node1" presStyleIdx="0" presStyleCnt="3"/>
      <dgm:spPr/>
      <dgm:t>
        <a:bodyPr/>
        <a:lstStyle/>
        <a:p>
          <a:endParaRPr lang="en-US"/>
        </a:p>
      </dgm:t>
    </dgm:pt>
    <dgm:pt modelId="{38EE7BE4-D4FD-4C69-8AC7-3D1AE6F51E65}" type="pres">
      <dgm:prSet presAssocID="{D3AA6176-66F5-46D3-B786-6D53A299BF16}" presName="parentText" presStyleLbl="node1" presStyleIdx="0" presStyleCnt="3">
        <dgm:presLayoutVars>
          <dgm:chMax val="0"/>
          <dgm:bulletEnabled val="1"/>
        </dgm:presLayoutVars>
      </dgm:prSet>
      <dgm:spPr/>
      <dgm:t>
        <a:bodyPr/>
        <a:lstStyle/>
        <a:p>
          <a:endParaRPr lang="en-US"/>
        </a:p>
      </dgm:t>
    </dgm:pt>
    <dgm:pt modelId="{AA4B5D86-A444-47FB-8BD8-D8079C78D404}" type="pres">
      <dgm:prSet presAssocID="{D3AA6176-66F5-46D3-B786-6D53A299BF16}" presName="negativeSpace" presStyleCnt="0"/>
      <dgm:spPr/>
    </dgm:pt>
    <dgm:pt modelId="{0664FAF4-2B76-426F-B593-7BF38A3CE580}" type="pres">
      <dgm:prSet presAssocID="{D3AA6176-66F5-46D3-B786-6D53A299BF16}" presName="childText" presStyleLbl="conFgAcc1" presStyleIdx="0" presStyleCnt="3">
        <dgm:presLayoutVars>
          <dgm:bulletEnabled val="1"/>
        </dgm:presLayoutVars>
      </dgm:prSet>
      <dgm:spPr/>
    </dgm:pt>
    <dgm:pt modelId="{7793A814-A9FE-4B2F-B596-0A6D17B29AEE}" type="pres">
      <dgm:prSet presAssocID="{C4DB07C3-96D8-4B83-A1BF-20C7810610EE}" presName="spaceBetweenRectangles" presStyleCnt="0"/>
      <dgm:spPr/>
    </dgm:pt>
    <dgm:pt modelId="{CDA9AE26-FCEF-4608-9CBD-5F62CF2F177B}" type="pres">
      <dgm:prSet presAssocID="{AA8B73E7-4F91-467E-AE0F-A82D53ECE370}" presName="parentLin" presStyleCnt="0"/>
      <dgm:spPr/>
    </dgm:pt>
    <dgm:pt modelId="{34812A71-CC45-4D46-9477-91DB7AE290C7}" type="pres">
      <dgm:prSet presAssocID="{AA8B73E7-4F91-467E-AE0F-A82D53ECE370}" presName="parentLeftMargin" presStyleLbl="node1" presStyleIdx="0" presStyleCnt="3"/>
      <dgm:spPr/>
      <dgm:t>
        <a:bodyPr/>
        <a:lstStyle/>
        <a:p>
          <a:endParaRPr lang="en-US"/>
        </a:p>
      </dgm:t>
    </dgm:pt>
    <dgm:pt modelId="{250F8C44-17BF-4997-AFEC-F24B9556E869}" type="pres">
      <dgm:prSet presAssocID="{AA8B73E7-4F91-467E-AE0F-A82D53ECE370}" presName="parentText" presStyleLbl="node1" presStyleIdx="1" presStyleCnt="3">
        <dgm:presLayoutVars>
          <dgm:chMax val="0"/>
          <dgm:bulletEnabled val="1"/>
        </dgm:presLayoutVars>
      </dgm:prSet>
      <dgm:spPr/>
      <dgm:t>
        <a:bodyPr/>
        <a:lstStyle/>
        <a:p>
          <a:endParaRPr lang="en-US"/>
        </a:p>
      </dgm:t>
    </dgm:pt>
    <dgm:pt modelId="{754D4FE3-4539-4F1C-B67E-66EF0CF5649A}" type="pres">
      <dgm:prSet presAssocID="{AA8B73E7-4F91-467E-AE0F-A82D53ECE370}" presName="negativeSpace" presStyleCnt="0"/>
      <dgm:spPr/>
    </dgm:pt>
    <dgm:pt modelId="{6A78769C-6AE6-4141-A73D-24483AEA6EF2}" type="pres">
      <dgm:prSet presAssocID="{AA8B73E7-4F91-467E-AE0F-A82D53ECE370}" presName="childText" presStyleLbl="conFgAcc1" presStyleIdx="1" presStyleCnt="3">
        <dgm:presLayoutVars>
          <dgm:bulletEnabled val="1"/>
        </dgm:presLayoutVars>
      </dgm:prSet>
      <dgm:spPr/>
    </dgm:pt>
    <dgm:pt modelId="{E8AA9839-7C15-4F62-AB24-1F9130233EC4}" type="pres">
      <dgm:prSet presAssocID="{EC17570E-B2D7-4CAC-B51A-16BA417D590E}" presName="spaceBetweenRectangles" presStyleCnt="0"/>
      <dgm:spPr/>
    </dgm:pt>
    <dgm:pt modelId="{FB7106CB-C44D-4B19-A680-9F605B04C145}" type="pres">
      <dgm:prSet presAssocID="{9EA5DBD6-2482-478F-9700-0D73AA6D70E5}" presName="parentLin" presStyleCnt="0"/>
      <dgm:spPr/>
    </dgm:pt>
    <dgm:pt modelId="{F2297C9F-E21C-4B6B-9DBB-6E0E959888B0}" type="pres">
      <dgm:prSet presAssocID="{9EA5DBD6-2482-478F-9700-0D73AA6D70E5}" presName="parentLeftMargin" presStyleLbl="node1" presStyleIdx="1" presStyleCnt="3"/>
      <dgm:spPr/>
      <dgm:t>
        <a:bodyPr/>
        <a:lstStyle/>
        <a:p>
          <a:endParaRPr lang="en-US"/>
        </a:p>
      </dgm:t>
    </dgm:pt>
    <dgm:pt modelId="{9FE588FD-4FD5-4638-97CB-EE7A8F772B31}" type="pres">
      <dgm:prSet presAssocID="{9EA5DBD6-2482-478F-9700-0D73AA6D70E5}" presName="parentText" presStyleLbl="node1" presStyleIdx="2" presStyleCnt="3">
        <dgm:presLayoutVars>
          <dgm:chMax val="0"/>
          <dgm:bulletEnabled val="1"/>
        </dgm:presLayoutVars>
      </dgm:prSet>
      <dgm:spPr/>
      <dgm:t>
        <a:bodyPr/>
        <a:lstStyle/>
        <a:p>
          <a:endParaRPr lang="en-US"/>
        </a:p>
      </dgm:t>
    </dgm:pt>
    <dgm:pt modelId="{A411964F-8AE5-406B-B5F3-8C468BB2A96D}" type="pres">
      <dgm:prSet presAssocID="{9EA5DBD6-2482-478F-9700-0D73AA6D70E5}" presName="negativeSpace" presStyleCnt="0"/>
      <dgm:spPr/>
    </dgm:pt>
    <dgm:pt modelId="{E71EF567-E47A-415A-9460-07305235649B}" type="pres">
      <dgm:prSet presAssocID="{9EA5DBD6-2482-478F-9700-0D73AA6D70E5}" presName="childText" presStyleLbl="conFgAcc1" presStyleIdx="2" presStyleCnt="3">
        <dgm:presLayoutVars>
          <dgm:bulletEnabled val="1"/>
        </dgm:presLayoutVars>
      </dgm:prSet>
      <dgm:spPr/>
    </dgm:pt>
  </dgm:ptLst>
  <dgm:cxnLst>
    <dgm:cxn modelId="{68DB4D1C-C0C6-437A-ADC7-B7D13385F357}" type="presOf" srcId="{9EA5DBD6-2482-478F-9700-0D73AA6D70E5}" destId="{F2297C9F-E21C-4B6B-9DBB-6E0E959888B0}" srcOrd="0" destOrd="0" presId="urn:microsoft.com/office/officeart/2005/8/layout/list1"/>
    <dgm:cxn modelId="{E7FF3B2F-96BE-4FAD-AEC9-1AB893008536}" type="presOf" srcId="{AA8B73E7-4F91-467E-AE0F-A82D53ECE370}" destId="{250F8C44-17BF-4997-AFEC-F24B9556E869}" srcOrd="1" destOrd="0" presId="urn:microsoft.com/office/officeart/2005/8/layout/list1"/>
    <dgm:cxn modelId="{48873CFF-F7C7-462F-B6A5-7CE3352C6027}" type="presOf" srcId="{AA8B73E7-4F91-467E-AE0F-A82D53ECE370}" destId="{34812A71-CC45-4D46-9477-91DB7AE290C7}" srcOrd="0" destOrd="0" presId="urn:microsoft.com/office/officeart/2005/8/layout/list1"/>
    <dgm:cxn modelId="{31D83F37-5ADA-4F31-B810-068E2F6CC6D1}" type="presOf" srcId="{51A5AF2C-EEB7-4920-B7D4-16D87B769544}" destId="{3AFF61C5-F2A6-464C-9941-C83107B7B7BE}" srcOrd="0" destOrd="0" presId="urn:microsoft.com/office/officeart/2005/8/layout/list1"/>
    <dgm:cxn modelId="{62862C33-A946-4682-80BE-02C69DB4C49D}" srcId="{51A5AF2C-EEB7-4920-B7D4-16D87B769544}" destId="{9EA5DBD6-2482-478F-9700-0D73AA6D70E5}" srcOrd="2" destOrd="0" parTransId="{4EC2DAC0-696E-4A80-A17D-D3A00DCA47F4}" sibTransId="{BE486F54-ADE2-43E1-A549-1FDA8CCD9289}"/>
    <dgm:cxn modelId="{F52E6CA3-EFEA-480B-8E93-0806F3B7B0F0}" srcId="{51A5AF2C-EEB7-4920-B7D4-16D87B769544}" destId="{D3AA6176-66F5-46D3-B786-6D53A299BF16}" srcOrd="0" destOrd="0" parTransId="{1718603D-605A-4DC7-960E-AC374A195114}" sibTransId="{C4DB07C3-96D8-4B83-A1BF-20C7810610EE}"/>
    <dgm:cxn modelId="{AA0C3097-4A7C-41BC-8E3A-3C1ED9CB247F}" type="presOf" srcId="{D3AA6176-66F5-46D3-B786-6D53A299BF16}" destId="{6D2725A0-8F70-4959-8E59-67670124A018}" srcOrd="0" destOrd="0" presId="urn:microsoft.com/office/officeart/2005/8/layout/list1"/>
    <dgm:cxn modelId="{A0467EA9-59CD-4DE9-B413-EF06154D3E28}" type="presOf" srcId="{D3AA6176-66F5-46D3-B786-6D53A299BF16}" destId="{38EE7BE4-D4FD-4C69-8AC7-3D1AE6F51E65}" srcOrd="1" destOrd="0" presId="urn:microsoft.com/office/officeart/2005/8/layout/list1"/>
    <dgm:cxn modelId="{16AD30B4-7E52-4B30-BD7E-435DA4E27C7D}" srcId="{51A5AF2C-EEB7-4920-B7D4-16D87B769544}" destId="{AA8B73E7-4F91-467E-AE0F-A82D53ECE370}" srcOrd="1" destOrd="0" parTransId="{6440F1F8-3128-405A-8D4F-73A1B160264F}" sibTransId="{EC17570E-B2D7-4CAC-B51A-16BA417D590E}"/>
    <dgm:cxn modelId="{457F2040-1D4F-4C08-ACA5-88E2BED56914}" type="presOf" srcId="{9EA5DBD6-2482-478F-9700-0D73AA6D70E5}" destId="{9FE588FD-4FD5-4638-97CB-EE7A8F772B31}" srcOrd="1" destOrd="0" presId="urn:microsoft.com/office/officeart/2005/8/layout/list1"/>
    <dgm:cxn modelId="{A7355AFA-C1DF-4C24-803C-EC2879207F0A}" type="presParOf" srcId="{3AFF61C5-F2A6-464C-9941-C83107B7B7BE}" destId="{5ABFEA7C-4D65-40EB-A832-6CCBBE22C10E}" srcOrd="0" destOrd="0" presId="urn:microsoft.com/office/officeart/2005/8/layout/list1"/>
    <dgm:cxn modelId="{DB1E71A7-E9B5-4008-A114-DBC56C598A92}" type="presParOf" srcId="{5ABFEA7C-4D65-40EB-A832-6CCBBE22C10E}" destId="{6D2725A0-8F70-4959-8E59-67670124A018}" srcOrd="0" destOrd="0" presId="urn:microsoft.com/office/officeart/2005/8/layout/list1"/>
    <dgm:cxn modelId="{A755CB92-49D7-4F32-9002-15DC74A48274}" type="presParOf" srcId="{5ABFEA7C-4D65-40EB-A832-6CCBBE22C10E}" destId="{38EE7BE4-D4FD-4C69-8AC7-3D1AE6F51E65}" srcOrd="1" destOrd="0" presId="urn:microsoft.com/office/officeart/2005/8/layout/list1"/>
    <dgm:cxn modelId="{D0098C9E-7313-4FB3-8ED2-32BE270309AB}" type="presParOf" srcId="{3AFF61C5-F2A6-464C-9941-C83107B7B7BE}" destId="{AA4B5D86-A444-47FB-8BD8-D8079C78D404}" srcOrd="1" destOrd="0" presId="urn:microsoft.com/office/officeart/2005/8/layout/list1"/>
    <dgm:cxn modelId="{D926C5F8-E336-4C2E-AD7B-6DE1C793F9F2}" type="presParOf" srcId="{3AFF61C5-F2A6-464C-9941-C83107B7B7BE}" destId="{0664FAF4-2B76-426F-B593-7BF38A3CE580}" srcOrd="2" destOrd="0" presId="urn:microsoft.com/office/officeart/2005/8/layout/list1"/>
    <dgm:cxn modelId="{AC2F9176-84FE-45F9-8F1E-7AA29B95A7EA}" type="presParOf" srcId="{3AFF61C5-F2A6-464C-9941-C83107B7B7BE}" destId="{7793A814-A9FE-4B2F-B596-0A6D17B29AEE}" srcOrd="3" destOrd="0" presId="urn:microsoft.com/office/officeart/2005/8/layout/list1"/>
    <dgm:cxn modelId="{51AFEC00-E06E-442D-A00B-3148BFCA6BC2}" type="presParOf" srcId="{3AFF61C5-F2A6-464C-9941-C83107B7B7BE}" destId="{CDA9AE26-FCEF-4608-9CBD-5F62CF2F177B}" srcOrd="4" destOrd="0" presId="urn:microsoft.com/office/officeart/2005/8/layout/list1"/>
    <dgm:cxn modelId="{C10E385D-EE47-48C8-BF5C-A2EED7D57119}" type="presParOf" srcId="{CDA9AE26-FCEF-4608-9CBD-5F62CF2F177B}" destId="{34812A71-CC45-4D46-9477-91DB7AE290C7}" srcOrd="0" destOrd="0" presId="urn:microsoft.com/office/officeart/2005/8/layout/list1"/>
    <dgm:cxn modelId="{FDFCEAAA-9D6E-47BC-9BE2-DB00CBEE1889}" type="presParOf" srcId="{CDA9AE26-FCEF-4608-9CBD-5F62CF2F177B}" destId="{250F8C44-17BF-4997-AFEC-F24B9556E869}" srcOrd="1" destOrd="0" presId="urn:microsoft.com/office/officeart/2005/8/layout/list1"/>
    <dgm:cxn modelId="{C5889422-777F-41A5-B9D5-CA486EA06184}" type="presParOf" srcId="{3AFF61C5-F2A6-464C-9941-C83107B7B7BE}" destId="{754D4FE3-4539-4F1C-B67E-66EF0CF5649A}" srcOrd="5" destOrd="0" presId="urn:microsoft.com/office/officeart/2005/8/layout/list1"/>
    <dgm:cxn modelId="{32DEBBC5-9357-4DF0-A11E-62AC8DDE41B0}" type="presParOf" srcId="{3AFF61C5-F2A6-464C-9941-C83107B7B7BE}" destId="{6A78769C-6AE6-4141-A73D-24483AEA6EF2}" srcOrd="6" destOrd="0" presId="urn:microsoft.com/office/officeart/2005/8/layout/list1"/>
    <dgm:cxn modelId="{4B1E2B91-6B84-44E0-9B39-D91C74B51AC2}" type="presParOf" srcId="{3AFF61C5-F2A6-464C-9941-C83107B7B7BE}" destId="{E8AA9839-7C15-4F62-AB24-1F9130233EC4}" srcOrd="7" destOrd="0" presId="urn:microsoft.com/office/officeart/2005/8/layout/list1"/>
    <dgm:cxn modelId="{1DBA2650-8362-404C-B9FB-CE3E69AFD311}" type="presParOf" srcId="{3AFF61C5-F2A6-464C-9941-C83107B7B7BE}" destId="{FB7106CB-C44D-4B19-A680-9F605B04C145}" srcOrd="8" destOrd="0" presId="urn:microsoft.com/office/officeart/2005/8/layout/list1"/>
    <dgm:cxn modelId="{6D7AF0AA-408A-42E4-961A-814E16A082B0}" type="presParOf" srcId="{FB7106CB-C44D-4B19-A680-9F605B04C145}" destId="{F2297C9F-E21C-4B6B-9DBB-6E0E959888B0}" srcOrd="0" destOrd="0" presId="urn:microsoft.com/office/officeart/2005/8/layout/list1"/>
    <dgm:cxn modelId="{F2933F94-FDB1-43B6-8364-E2F089540988}" type="presParOf" srcId="{FB7106CB-C44D-4B19-A680-9F605B04C145}" destId="{9FE588FD-4FD5-4638-97CB-EE7A8F772B31}" srcOrd="1" destOrd="0" presId="urn:microsoft.com/office/officeart/2005/8/layout/list1"/>
    <dgm:cxn modelId="{79F2076F-9265-4E9B-99DD-19C3D0AC8699}" type="presParOf" srcId="{3AFF61C5-F2A6-464C-9941-C83107B7B7BE}" destId="{A411964F-8AE5-406B-B5F3-8C468BB2A96D}" srcOrd="9" destOrd="0" presId="urn:microsoft.com/office/officeart/2005/8/layout/list1"/>
    <dgm:cxn modelId="{BE0EB53C-9304-46F7-B38C-932ED1B6A1BE}" type="presParOf" srcId="{3AFF61C5-F2A6-464C-9941-C83107B7B7BE}" destId="{E71EF567-E47A-415A-9460-07305235649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328C956-8A46-49D0-A99F-E0E51B15AA28}" type="doc">
      <dgm:prSet loTypeId="urn:microsoft.com/office/officeart/2005/8/layout/list1" loCatId="list" qsTypeId="urn:microsoft.com/office/officeart/2005/8/quickstyle/simple1" qsCatId="simple" csTypeId="urn:microsoft.com/office/officeart/2005/8/colors/accent6_1" csCatId="accent6"/>
      <dgm:spPr/>
      <dgm:t>
        <a:bodyPr/>
        <a:lstStyle/>
        <a:p>
          <a:endParaRPr lang="en-US"/>
        </a:p>
      </dgm:t>
    </dgm:pt>
    <dgm:pt modelId="{35DCC9D5-D17E-429A-9858-E9BDC8AF6DF2}">
      <dgm:prSet custT="1"/>
      <dgm:spPr/>
      <dgm:t>
        <a:bodyPr/>
        <a:lstStyle/>
        <a:p>
          <a:pPr rtl="0"/>
          <a:r>
            <a:rPr lang="en-US" sz="2000" smtClean="0">
              <a:latin typeface="Cambria" panose="02040503050406030204" pitchFamily="18" charset="0"/>
              <a:ea typeface="Cambria" panose="02040503050406030204" pitchFamily="18" charset="0"/>
            </a:rPr>
            <a:t>The query specified in a view definition may include a GROUP BY clause</a:t>
          </a:r>
          <a:endParaRPr lang="en-US" sz="2000">
            <a:latin typeface="Cambria" panose="02040503050406030204" pitchFamily="18" charset="0"/>
            <a:ea typeface="Cambria" panose="02040503050406030204" pitchFamily="18" charset="0"/>
          </a:endParaRPr>
        </a:p>
      </dgm:t>
    </dgm:pt>
    <dgm:pt modelId="{88EB7C32-90A3-4AE4-9B60-C5352A4635A6}" type="parTrans" cxnId="{2D53036C-03E1-45B8-9664-63922FA77FE7}">
      <dgm:prSet/>
      <dgm:spPr/>
      <dgm:t>
        <a:bodyPr/>
        <a:lstStyle/>
        <a:p>
          <a:endParaRPr lang="en-US" sz="2000">
            <a:latin typeface="Cambria" panose="02040503050406030204" pitchFamily="18" charset="0"/>
            <a:ea typeface="Cambria" panose="02040503050406030204" pitchFamily="18" charset="0"/>
          </a:endParaRPr>
        </a:p>
      </dgm:t>
    </dgm:pt>
    <dgm:pt modelId="{96D72229-E3EF-4BEA-BB90-FC9256593763}" type="sibTrans" cxnId="{2D53036C-03E1-45B8-9664-63922FA77FE7}">
      <dgm:prSet/>
      <dgm:spPr/>
      <dgm:t>
        <a:bodyPr/>
        <a:lstStyle/>
        <a:p>
          <a:endParaRPr lang="en-US" sz="2000">
            <a:latin typeface="Cambria" panose="02040503050406030204" pitchFamily="18" charset="0"/>
            <a:ea typeface="Cambria" panose="02040503050406030204" pitchFamily="18" charset="0"/>
          </a:endParaRPr>
        </a:p>
      </dgm:t>
    </dgm:pt>
    <dgm:pt modelId="{962501C4-4F43-4F4E-A615-00BD58B28671}">
      <dgm:prSet custT="1"/>
      <dgm:spPr/>
      <dgm:t>
        <a:bodyPr/>
        <a:lstStyle/>
        <a:p>
          <a:pPr rtl="0"/>
          <a:r>
            <a:rPr lang="en-US" sz="2000" smtClean="0">
              <a:latin typeface="Cambria" panose="02040503050406030204" pitchFamily="18" charset="0"/>
              <a:ea typeface="Cambria" panose="02040503050406030204" pitchFamily="18" charset="0"/>
            </a:rPr>
            <a:t>This type of view is called a grouped view</a:t>
          </a:r>
          <a:endParaRPr lang="en-US" sz="2000">
            <a:latin typeface="Cambria" panose="02040503050406030204" pitchFamily="18" charset="0"/>
            <a:ea typeface="Cambria" panose="02040503050406030204" pitchFamily="18" charset="0"/>
          </a:endParaRPr>
        </a:p>
      </dgm:t>
    </dgm:pt>
    <dgm:pt modelId="{66B7A3E0-0A61-40FB-949D-A64F7C69C92E}" type="parTrans" cxnId="{2E797670-AA82-4342-8A6A-75C0A49D1515}">
      <dgm:prSet/>
      <dgm:spPr/>
      <dgm:t>
        <a:bodyPr/>
        <a:lstStyle/>
        <a:p>
          <a:endParaRPr lang="en-US" sz="2000">
            <a:latin typeface="Cambria" panose="02040503050406030204" pitchFamily="18" charset="0"/>
            <a:ea typeface="Cambria" panose="02040503050406030204" pitchFamily="18" charset="0"/>
          </a:endParaRPr>
        </a:p>
      </dgm:t>
    </dgm:pt>
    <dgm:pt modelId="{20F453F0-CB8A-4C89-A343-C76A2A887B8B}" type="sibTrans" cxnId="{2E797670-AA82-4342-8A6A-75C0A49D1515}">
      <dgm:prSet/>
      <dgm:spPr/>
      <dgm:t>
        <a:bodyPr/>
        <a:lstStyle/>
        <a:p>
          <a:endParaRPr lang="en-US" sz="2000">
            <a:latin typeface="Cambria" panose="02040503050406030204" pitchFamily="18" charset="0"/>
            <a:ea typeface="Cambria" panose="02040503050406030204" pitchFamily="18" charset="0"/>
          </a:endParaRPr>
        </a:p>
      </dgm:t>
    </dgm:pt>
    <dgm:pt modelId="{A0B6A421-0E96-4676-AD1A-420C1EDFF62C}">
      <dgm:prSet custT="1"/>
      <dgm:spPr/>
      <dgm:t>
        <a:bodyPr/>
        <a:lstStyle/>
        <a:p>
          <a:pPr rtl="0"/>
          <a:r>
            <a:rPr lang="en-US" sz="2000" smtClean="0">
              <a:latin typeface="Cambria" panose="02040503050406030204" pitchFamily="18" charset="0"/>
              <a:ea typeface="Cambria" panose="02040503050406030204" pitchFamily="18" charset="0"/>
            </a:rPr>
            <a:t>Grouped views perform the same function as grouped queries</a:t>
          </a:r>
          <a:endParaRPr lang="en-US" sz="2000">
            <a:latin typeface="Cambria" panose="02040503050406030204" pitchFamily="18" charset="0"/>
            <a:ea typeface="Cambria" panose="02040503050406030204" pitchFamily="18" charset="0"/>
          </a:endParaRPr>
        </a:p>
      </dgm:t>
    </dgm:pt>
    <dgm:pt modelId="{44921286-4C0D-47DE-A162-CC04AA49A32F}" type="parTrans" cxnId="{BA06F54C-DEC6-42F8-934D-3A2E16C88024}">
      <dgm:prSet/>
      <dgm:spPr/>
      <dgm:t>
        <a:bodyPr/>
        <a:lstStyle/>
        <a:p>
          <a:endParaRPr lang="en-US" sz="2000">
            <a:latin typeface="Cambria" panose="02040503050406030204" pitchFamily="18" charset="0"/>
            <a:ea typeface="Cambria" panose="02040503050406030204" pitchFamily="18" charset="0"/>
          </a:endParaRPr>
        </a:p>
      </dgm:t>
    </dgm:pt>
    <dgm:pt modelId="{33C0A56E-A521-4AE1-9467-A1B26591A020}" type="sibTrans" cxnId="{BA06F54C-DEC6-42F8-934D-3A2E16C88024}">
      <dgm:prSet/>
      <dgm:spPr/>
      <dgm:t>
        <a:bodyPr/>
        <a:lstStyle/>
        <a:p>
          <a:endParaRPr lang="en-US" sz="2000">
            <a:latin typeface="Cambria" panose="02040503050406030204" pitchFamily="18" charset="0"/>
            <a:ea typeface="Cambria" panose="02040503050406030204" pitchFamily="18" charset="0"/>
          </a:endParaRPr>
        </a:p>
      </dgm:t>
    </dgm:pt>
    <dgm:pt modelId="{C1522B02-2D9A-4626-971A-8D742A5B76FE}">
      <dgm:prSet custT="1"/>
      <dgm:spPr/>
      <dgm:t>
        <a:bodyPr/>
        <a:lstStyle/>
        <a:p>
          <a:pPr rtl="0"/>
          <a:r>
            <a:rPr lang="en-US" sz="2000" smtClean="0">
              <a:latin typeface="Cambria" panose="02040503050406030204" pitchFamily="18" charset="0"/>
              <a:ea typeface="Cambria" panose="02040503050406030204" pitchFamily="18" charset="0"/>
            </a:rPr>
            <a:t>A grouped view makes these grouped query results into a virtual table, allowing you to perform further queries on them</a:t>
          </a:r>
          <a:endParaRPr lang="en-US" sz="2000">
            <a:latin typeface="Cambria" panose="02040503050406030204" pitchFamily="18" charset="0"/>
            <a:ea typeface="Cambria" panose="02040503050406030204" pitchFamily="18" charset="0"/>
          </a:endParaRPr>
        </a:p>
      </dgm:t>
    </dgm:pt>
    <dgm:pt modelId="{26C94F78-4609-4960-8418-B89CDB17BE97}" type="parTrans" cxnId="{EF0B783E-5AD6-431A-9ADF-D2A73C048E31}">
      <dgm:prSet/>
      <dgm:spPr/>
      <dgm:t>
        <a:bodyPr/>
        <a:lstStyle/>
        <a:p>
          <a:endParaRPr lang="en-US" sz="2000">
            <a:latin typeface="Cambria" panose="02040503050406030204" pitchFamily="18" charset="0"/>
            <a:ea typeface="Cambria" panose="02040503050406030204" pitchFamily="18" charset="0"/>
          </a:endParaRPr>
        </a:p>
      </dgm:t>
    </dgm:pt>
    <dgm:pt modelId="{E27C57D4-A881-4063-B626-4C3EF4221865}" type="sibTrans" cxnId="{EF0B783E-5AD6-431A-9ADF-D2A73C048E31}">
      <dgm:prSet/>
      <dgm:spPr/>
      <dgm:t>
        <a:bodyPr/>
        <a:lstStyle/>
        <a:p>
          <a:endParaRPr lang="en-US" sz="2000">
            <a:latin typeface="Cambria" panose="02040503050406030204" pitchFamily="18" charset="0"/>
            <a:ea typeface="Cambria" panose="02040503050406030204" pitchFamily="18" charset="0"/>
          </a:endParaRPr>
        </a:p>
      </dgm:t>
    </dgm:pt>
    <dgm:pt modelId="{59311FBD-2493-4A7B-8CF4-BAAC8A17FEFE}" type="pres">
      <dgm:prSet presAssocID="{6328C956-8A46-49D0-A99F-E0E51B15AA28}" presName="linear" presStyleCnt="0">
        <dgm:presLayoutVars>
          <dgm:dir/>
          <dgm:animLvl val="lvl"/>
          <dgm:resizeHandles val="exact"/>
        </dgm:presLayoutVars>
      </dgm:prSet>
      <dgm:spPr/>
      <dgm:t>
        <a:bodyPr/>
        <a:lstStyle/>
        <a:p>
          <a:endParaRPr lang="en-US"/>
        </a:p>
      </dgm:t>
    </dgm:pt>
    <dgm:pt modelId="{7C724952-EBE7-4077-8B3E-513E699BA9F3}" type="pres">
      <dgm:prSet presAssocID="{35DCC9D5-D17E-429A-9858-E9BDC8AF6DF2}" presName="parentLin" presStyleCnt="0"/>
      <dgm:spPr/>
    </dgm:pt>
    <dgm:pt modelId="{9F212A3A-F68B-4EC4-AB5F-D77752BD8F5A}" type="pres">
      <dgm:prSet presAssocID="{35DCC9D5-D17E-429A-9858-E9BDC8AF6DF2}" presName="parentLeftMargin" presStyleLbl="node1" presStyleIdx="0" presStyleCnt="4"/>
      <dgm:spPr/>
      <dgm:t>
        <a:bodyPr/>
        <a:lstStyle/>
        <a:p>
          <a:endParaRPr lang="en-US"/>
        </a:p>
      </dgm:t>
    </dgm:pt>
    <dgm:pt modelId="{3B963F60-7FD0-4E92-AC6A-4FD8D40E032C}" type="pres">
      <dgm:prSet presAssocID="{35DCC9D5-D17E-429A-9858-E9BDC8AF6DF2}" presName="parentText" presStyleLbl="node1" presStyleIdx="0" presStyleCnt="4">
        <dgm:presLayoutVars>
          <dgm:chMax val="0"/>
          <dgm:bulletEnabled val="1"/>
        </dgm:presLayoutVars>
      </dgm:prSet>
      <dgm:spPr/>
      <dgm:t>
        <a:bodyPr/>
        <a:lstStyle/>
        <a:p>
          <a:endParaRPr lang="en-US"/>
        </a:p>
      </dgm:t>
    </dgm:pt>
    <dgm:pt modelId="{37A28CC8-538C-40A5-9C92-D4D860FB0F78}" type="pres">
      <dgm:prSet presAssocID="{35DCC9D5-D17E-429A-9858-E9BDC8AF6DF2}" presName="negativeSpace" presStyleCnt="0"/>
      <dgm:spPr/>
    </dgm:pt>
    <dgm:pt modelId="{F6FAD67F-31AF-4B41-AE2E-BAC3A595D7C3}" type="pres">
      <dgm:prSet presAssocID="{35DCC9D5-D17E-429A-9858-E9BDC8AF6DF2}" presName="childText" presStyleLbl="conFgAcc1" presStyleIdx="0" presStyleCnt="4">
        <dgm:presLayoutVars>
          <dgm:bulletEnabled val="1"/>
        </dgm:presLayoutVars>
      </dgm:prSet>
      <dgm:spPr/>
    </dgm:pt>
    <dgm:pt modelId="{7BC2AAB1-7ED5-4FFE-826C-F922FB130302}" type="pres">
      <dgm:prSet presAssocID="{96D72229-E3EF-4BEA-BB90-FC9256593763}" presName="spaceBetweenRectangles" presStyleCnt="0"/>
      <dgm:spPr/>
    </dgm:pt>
    <dgm:pt modelId="{57B05E60-B6CE-4EE3-A1F2-CEA8DBD8C62D}" type="pres">
      <dgm:prSet presAssocID="{962501C4-4F43-4F4E-A615-00BD58B28671}" presName="parentLin" presStyleCnt="0"/>
      <dgm:spPr/>
    </dgm:pt>
    <dgm:pt modelId="{CDD018D5-7926-4AF9-8D7B-5EABD13CFE1D}" type="pres">
      <dgm:prSet presAssocID="{962501C4-4F43-4F4E-A615-00BD58B28671}" presName="parentLeftMargin" presStyleLbl="node1" presStyleIdx="0" presStyleCnt="4"/>
      <dgm:spPr/>
      <dgm:t>
        <a:bodyPr/>
        <a:lstStyle/>
        <a:p>
          <a:endParaRPr lang="en-US"/>
        </a:p>
      </dgm:t>
    </dgm:pt>
    <dgm:pt modelId="{B4424AF2-B578-49BA-B30C-0DE6C33AFA01}" type="pres">
      <dgm:prSet presAssocID="{962501C4-4F43-4F4E-A615-00BD58B28671}" presName="parentText" presStyleLbl="node1" presStyleIdx="1" presStyleCnt="4">
        <dgm:presLayoutVars>
          <dgm:chMax val="0"/>
          <dgm:bulletEnabled val="1"/>
        </dgm:presLayoutVars>
      </dgm:prSet>
      <dgm:spPr/>
      <dgm:t>
        <a:bodyPr/>
        <a:lstStyle/>
        <a:p>
          <a:endParaRPr lang="en-US"/>
        </a:p>
      </dgm:t>
    </dgm:pt>
    <dgm:pt modelId="{D6039FDC-30E3-4D8E-830B-CA0743A37327}" type="pres">
      <dgm:prSet presAssocID="{962501C4-4F43-4F4E-A615-00BD58B28671}" presName="negativeSpace" presStyleCnt="0"/>
      <dgm:spPr/>
    </dgm:pt>
    <dgm:pt modelId="{223CA672-EDA5-446C-A09B-DC6891CEF374}" type="pres">
      <dgm:prSet presAssocID="{962501C4-4F43-4F4E-A615-00BD58B28671}" presName="childText" presStyleLbl="conFgAcc1" presStyleIdx="1" presStyleCnt="4">
        <dgm:presLayoutVars>
          <dgm:bulletEnabled val="1"/>
        </dgm:presLayoutVars>
      </dgm:prSet>
      <dgm:spPr/>
    </dgm:pt>
    <dgm:pt modelId="{322B1B11-8C4D-4CCF-9554-A9115411001E}" type="pres">
      <dgm:prSet presAssocID="{20F453F0-CB8A-4C89-A343-C76A2A887B8B}" presName="spaceBetweenRectangles" presStyleCnt="0"/>
      <dgm:spPr/>
    </dgm:pt>
    <dgm:pt modelId="{FE83533F-3360-46E2-A955-6FF09E173A63}" type="pres">
      <dgm:prSet presAssocID="{A0B6A421-0E96-4676-AD1A-420C1EDFF62C}" presName="parentLin" presStyleCnt="0"/>
      <dgm:spPr/>
    </dgm:pt>
    <dgm:pt modelId="{61AE739E-9D16-4C29-B291-03B79C595963}" type="pres">
      <dgm:prSet presAssocID="{A0B6A421-0E96-4676-AD1A-420C1EDFF62C}" presName="parentLeftMargin" presStyleLbl="node1" presStyleIdx="1" presStyleCnt="4"/>
      <dgm:spPr/>
      <dgm:t>
        <a:bodyPr/>
        <a:lstStyle/>
        <a:p>
          <a:endParaRPr lang="en-US"/>
        </a:p>
      </dgm:t>
    </dgm:pt>
    <dgm:pt modelId="{84B2D7F0-93C0-4ECF-856F-25ED32B27BE2}" type="pres">
      <dgm:prSet presAssocID="{A0B6A421-0E96-4676-AD1A-420C1EDFF62C}" presName="parentText" presStyleLbl="node1" presStyleIdx="2" presStyleCnt="4">
        <dgm:presLayoutVars>
          <dgm:chMax val="0"/>
          <dgm:bulletEnabled val="1"/>
        </dgm:presLayoutVars>
      </dgm:prSet>
      <dgm:spPr/>
      <dgm:t>
        <a:bodyPr/>
        <a:lstStyle/>
        <a:p>
          <a:endParaRPr lang="en-US"/>
        </a:p>
      </dgm:t>
    </dgm:pt>
    <dgm:pt modelId="{C6DFD9B2-F574-4377-9074-5B2537C4D3A7}" type="pres">
      <dgm:prSet presAssocID="{A0B6A421-0E96-4676-AD1A-420C1EDFF62C}" presName="negativeSpace" presStyleCnt="0"/>
      <dgm:spPr/>
    </dgm:pt>
    <dgm:pt modelId="{91357369-A0F3-422A-8154-5C2A405BC93E}" type="pres">
      <dgm:prSet presAssocID="{A0B6A421-0E96-4676-AD1A-420C1EDFF62C}" presName="childText" presStyleLbl="conFgAcc1" presStyleIdx="2" presStyleCnt="4">
        <dgm:presLayoutVars>
          <dgm:bulletEnabled val="1"/>
        </dgm:presLayoutVars>
      </dgm:prSet>
      <dgm:spPr/>
    </dgm:pt>
    <dgm:pt modelId="{0638CE83-38B9-4758-98A0-DDE89BA8F5E5}" type="pres">
      <dgm:prSet presAssocID="{33C0A56E-A521-4AE1-9467-A1B26591A020}" presName="spaceBetweenRectangles" presStyleCnt="0"/>
      <dgm:spPr/>
    </dgm:pt>
    <dgm:pt modelId="{37398C1B-F1F4-425B-BFE3-DF0015E31056}" type="pres">
      <dgm:prSet presAssocID="{C1522B02-2D9A-4626-971A-8D742A5B76FE}" presName="parentLin" presStyleCnt="0"/>
      <dgm:spPr/>
    </dgm:pt>
    <dgm:pt modelId="{839E7109-09E0-4BF9-8029-86971DB3CC21}" type="pres">
      <dgm:prSet presAssocID="{C1522B02-2D9A-4626-971A-8D742A5B76FE}" presName="parentLeftMargin" presStyleLbl="node1" presStyleIdx="2" presStyleCnt="4"/>
      <dgm:spPr/>
      <dgm:t>
        <a:bodyPr/>
        <a:lstStyle/>
        <a:p>
          <a:endParaRPr lang="en-US"/>
        </a:p>
      </dgm:t>
    </dgm:pt>
    <dgm:pt modelId="{E5B5C59D-FECA-4B43-BAB1-CA03E684E94A}" type="pres">
      <dgm:prSet presAssocID="{C1522B02-2D9A-4626-971A-8D742A5B76FE}" presName="parentText" presStyleLbl="node1" presStyleIdx="3" presStyleCnt="4">
        <dgm:presLayoutVars>
          <dgm:chMax val="0"/>
          <dgm:bulletEnabled val="1"/>
        </dgm:presLayoutVars>
      </dgm:prSet>
      <dgm:spPr/>
      <dgm:t>
        <a:bodyPr/>
        <a:lstStyle/>
        <a:p>
          <a:endParaRPr lang="en-US"/>
        </a:p>
      </dgm:t>
    </dgm:pt>
    <dgm:pt modelId="{63DAF652-2085-4446-9612-DB9845AE8641}" type="pres">
      <dgm:prSet presAssocID="{C1522B02-2D9A-4626-971A-8D742A5B76FE}" presName="negativeSpace" presStyleCnt="0"/>
      <dgm:spPr/>
    </dgm:pt>
    <dgm:pt modelId="{D9C73589-CC38-4FC2-947F-0BD26DD5465C}" type="pres">
      <dgm:prSet presAssocID="{C1522B02-2D9A-4626-971A-8D742A5B76FE}" presName="childText" presStyleLbl="conFgAcc1" presStyleIdx="3" presStyleCnt="4">
        <dgm:presLayoutVars>
          <dgm:bulletEnabled val="1"/>
        </dgm:presLayoutVars>
      </dgm:prSet>
      <dgm:spPr/>
    </dgm:pt>
  </dgm:ptLst>
  <dgm:cxnLst>
    <dgm:cxn modelId="{09115482-0A7D-4977-85B5-B84B9A372087}" type="presOf" srcId="{C1522B02-2D9A-4626-971A-8D742A5B76FE}" destId="{E5B5C59D-FECA-4B43-BAB1-CA03E684E94A}" srcOrd="1" destOrd="0" presId="urn:microsoft.com/office/officeart/2005/8/layout/list1"/>
    <dgm:cxn modelId="{B5C30C08-6665-43F0-AE6B-A756490DAEBE}" type="presOf" srcId="{962501C4-4F43-4F4E-A615-00BD58B28671}" destId="{B4424AF2-B578-49BA-B30C-0DE6C33AFA01}" srcOrd="1" destOrd="0" presId="urn:microsoft.com/office/officeart/2005/8/layout/list1"/>
    <dgm:cxn modelId="{0C8A250D-3AE6-4183-840C-D575AAC4E057}" type="presOf" srcId="{35DCC9D5-D17E-429A-9858-E9BDC8AF6DF2}" destId="{9F212A3A-F68B-4EC4-AB5F-D77752BD8F5A}" srcOrd="0" destOrd="0" presId="urn:microsoft.com/office/officeart/2005/8/layout/list1"/>
    <dgm:cxn modelId="{4013DC9D-00A2-4598-95BD-3BA299EF6001}" type="presOf" srcId="{35DCC9D5-D17E-429A-9858-E9BDC8AF6DF2}" destId="{3B963F60-7FD0-4E92-AC6A-4FD8D40E032C}" srcOrd="1" destOrd="0" presId="urn:microsoft.com/office/officeart/2005/8/layout/list1"/>
    <dgm:cxn modelId="{BA06F54C-DEC6-42F8-934D-3A2E16C88024}" srcId="{6328C956-8A46-49D0-A99F-E0E51B15AA28}" destId="{A0B6A421-0E96-4676-AD1A-420C1EDFF62C}" srcOrd="2" destOrd="0" parTransId="{44921286-4C0D-47DE-A162-CC04AA49A32F}" sibTransId="{33C0A56E-A521-4AE1-9467-A1B26591A020}"/>
    <dgm:cxn modelId="{EF0B783E-5AD6-431A-9ADF-D2A73C048E31}" srcId="{6328C956-8A46-49D0-A99F-E0E51B15AA28}" destId="{C1522B02-2D9A-4626-971A-8D742A5B76FE}" srcOrd="3" destOrd="0" parTransId="{26C94F78-4609-4960-8418-B89CDB17BE97}" sibTransId="{E27C57D4-A881-4063-B626-4C3EF4221865}"/>
    <dgm:cxn modelId="{91B58B5D-9044-476F-B47C-79E57E9C0FB0}" type="presOf" srcId="{A0B6A421-0E96-4676-AD1A-420C1EDFF62C}" destId="{84B2D7F0-93C0-4ECF-856F-25ED32B27BE2}" srcOrd="1" destOrd="0" presId="urn:microsoft.com/office/officeart/2005/8/layout/list1"/>
    <dgm:cxn modelId="{30337DA0-776B-46E9-BF9C-15F0056564CF}" type="presOf" srcId="{6328C956-8A46-49D0-A99F-E0E51B15AA28}" destId="{59311FBD-2493-4A7B-8CF4-BAAC8A17FEFE}" srcOrd="0" destOrd="0" presId="urn:microsoft.com/office/officeart/2005/8/layout/list1"/>
    <dgm:cxn modelId="{2D53036C-03E1-45B8-9664-63922FA77FE7}" srcId="{6328C956-8A46-49D0-A99F-E0E51B15AA28}" destId="{35DCC9D5-D17E-429A-9858-E9BDC8AF6DF2}" srcOrd="0" destOrd="0" parTransId="{88EB7C32-90A3-4AE4-9B60-C5352A4635A6}" sibTransId="{96D72229-E3EF-4BEA-BB90-FC9256593763}"/>
    <dgm:cxn modelId="{938C44B7-FC63-48BB-81E3-2E59175A72F8}" type="presOf" srcId="{962501C4-4F43-4F4E-A615-00BD58B28671}" destId="{CDD018D5-7926-4AF9-8D7B-5EABD13CFE1D}" srcOrd="0" destOrd="0" presId="urn:microsoft.com/office/officeart/2005/8/layout/list1"/>
    <dgm:cxn modelId="{46373304-F45B-49E9-8EBD-4E53437C210C}" type="presOf" srcId="{A0B6A421-0E96-4676-AD1A-420C1EDFF62C}" destId="{61AE739E-9D16-4C29-B291-03B79C595963}" srcOrd="0" destOrd="0" presId="urn:microsoft.com/office/officeart/2005/8/layout/list1"/>
    <dgm:cxn modelId="{2E797670-AA82-4342-8A6A-75C0A49D1515}" srcId="{6328C956-8A46-49D0-A99F-E0E51B15AA28}" destId="{962501C4-4F43-4F4E-A615-00BD58B28671}" srcOrd="1" destOrd="0" parTransId="{66B7A3E0-0A61-40FB-949D-A64F7C69C92E}" sibTransId="{20F453F0-CB8A-4C89-A343-C76A2A887B8B}"/>
    <dgm:cxn modelId="{44668FA1-3E75-47A5-BDF1-E1951749E0F4}" type="presOf" srcId="{C1522B02-2D9A-4626-971A-8D742A5B76FE}" destId="{839E7109-09E0-4BF9-8029-86971DB3CC21}" srcOrd="0" destOrd="0" presId="urn:microsoft.com/office/officeart/2005/8/layout/list1"/>
    <dgm:cxn modelId="{F5AFA156-A062-45AD-A1DA-F0F630598DC7}" type="presParOf" srcId="{59311FBD-2493-4A7B-8CF4-BAAC8A17FEFE}" destId="{7C724952-EBE7-4077-8B3E-513E699BA9F3}" srcOrd="0" destOrd="0" presId="urn:microsoft.com/office/officeart/2005/8/layout/list1"/>
    <dgm:cxn modelId="{6E206572-A715-49EB-A09E-47D19E6B962A}" type="presParOf" srcId="{7C724952-EBE7-4077-8B3E-513E699BA9F3}" destId="{9F212A3A-F68B-4EC4-AB5F-D77752BD8F5A}" srcOrd="0" destOrd="0" presId="urn:microsoft.com/office/officeart/2005/8/layout/list1"/>
    <dgm:cxn modelId="{10D772D8-A47F-4547-BF6F-2E56AE2DA07D}" type="presParOf" srcId="{7C724952-EBE7-4077-8B3E-513E699BA9F3}" destId="{3B963F60-7FD0-4E92-AC6A-4FD8D40E032C}" srcOrd="1" destOrd="0" presId="urn:microsoft.com/office/officeart/2005/8/layout/list1"/>
    <dgm:cxn modelId="{07632353-4D07-4E66-A754-A1ADC171198F}" type="presParOf" srcId="{59311FBD-2493-4A7B-8CF4-BAAC8A17FEFE}" destId="{37A28CC8-538C-40A5-9C92-D4D860FB0F78}" srcOrd="1" destOrd="0" presId="urn:microsoft.com/office/officeart/2005/8/layout/list1"/>
    <dgm:cxn modelId="{A92CB01C-FD6D-437D-AD0E-94CD5F488CCB}" type="presParOf" srcId="{59311FBD-2493-4A7B-8CF4-BAAC8A17FEFE}" destId="{F6FAD67F-31AF-4B41-AE2E-BAC3A595D7C3}" srcOrd="2" destOrd="0" presId="urn:microsoft.com/office/officeart/2005/8/layout/list1"/>
    <dgm:cxn modelId="{AF6E9035-40A2-4341-AA31-93E287D72D76}" type="presParOf" srcId="{59311FBD-2493-4A7B-8CF4-BAAC8A17FEFE}" destId="{7BC2AAB1-7ED5-4FFE-826C-F922FB130302}" srcOrd="3" destOrd="0" presId="urn:microsoft.com/office/officeart/2005/8/layout/list1"/>
    <dgm:cxn modelId="{7BE002B0-DAC3-4EBD-95A8-3CDC2139B91B}" type="presParOf" srcId="{59311FBD-2493-4A7B-8CF4-BAAC8A17FEFE}" destId="{57B05E60-B6CE-4EE3-A1F2-CEA8DBD8C62D}" srcOrd="4" destOrd="0" presId="urn:microsoft.com/office/officeart/2005/8/layout/list1"/>
    <dgm:cxn modelId="{BB61F1E6-6483-46EC-87DC-2D4E26CECC92}" type="presParOf" srcId="{57B05E60-B6CE-4EE3-A1F2-CEA8DBD8C62D}" destId="{CDD018D5-7926-4AF9-8D7B-5EABD13CFE1D}" srcOrd="0" destOrd="0" presId="urn:microsoft.com/office/officeart/2005/8/layout/list1"/>
    <dgm:cxn modelId="{6FD2A4C0-F65B-4390-A138-743FF2D6DF64}" type="presParOf" srcId="{57B05E60-B6CE-4EE3-A1F2-CEA8DBD8C62D}" destId="{B4424AF2-B578-49BA-B30C-0DE6C33AFA01}" srcOrd="1" destOrd="0" presId="urn:microsoft.com/office/officeart/2005/8/layout/list1"/>
    <dgm:cxn modelId="{F4C4D19D-A813-4E35-BF67-2DA96EEA4060}" type="presParOf" srcId="{59311FBD-2493-4A7B-8CF4-BAAC8A17FEFE}" destId="{D6039FDC-30E3-4D8E-830B-CA0743A37327}" srcOrd="5" destOrd="0" presId="urn:microsoft.com/office/officeart/2005/8/layout/list1"/>
    <dgm:cxn modelId="{7B6F6856-F32C-4CD0-900E-7A23BDDC02CE}" type="presParOf" srcId="{59311FBD-2493-4A7B-8CF4-BAAC8A17FEFE}" destId="{223CA672-EDA5-446C-A09B-DC6891CEF374}" srcOrd="6" destOrd="0" presId="urn:microsoft.com/office/officeart/2005/8/layout/list1"/>
    <dgm:cxn modelId="{472A6F92-6D45-4C07-B113-78ECDDDE95A8}" type="presParOf" srcId="{59311FBD-2493-4A7B-8CF4-BAAC8A17FEFE}" destId="{322B1B11-8C4D-4CCF-9554-A9115411001E}" srcOrd="7" destOrd="0" presId="urn:microsoft.com/office/officeart/2005/8/layout/list1"/>
    <dgm:cxn modelId="{589E13CF-4205-433C-8535-E5F9AC22BCB1}" type="presParOf" srcId="{59311FBD-2493-4A7B-8CF4-BAAC8A17FEFE}" destId="{FE83533F-3360-46E2-A955-6FF09E173A63}" srcOrd="8" destOrd="0" presId="urn:microsoft.com/office/officeart/2005/8/layout/list1"/>
    <dgm:cxn modelId="{3E555AF5-7FB8-414E-995E-5E98486EFE5F}" type="presParOf" srcId="{FE83533F-3360-46E2-A955-6FF09E173A63}" destId="{61AE739E-9D16-4C29-B291-03B79C595963}" srcOrd="0" destOrd="0" presId="urn:microsoft.com/office/officeart/2005/8/layout/list1"/>
    <dgm:cxn modelId="{F5261C7E-B8D1-476F-B3F5-A823A4E99446}" type="presParOf" srcId="{FE83533F-3360-46E2-A955-6FF09E173A63}" destId="{84B2D7F0-93C0-4ECF-856F-25ED32B27BE2}" srcOrd="1" destOrd="0" presId="urn:microsoft.com/office/officeart/2005/8/layout/list1"/>
    <dgm:cxn modelId="{76D236B9-E055-42C4-A1B6-D0C3E2FCEEB3}" type="presParOf" srcId="{59311FBD-2493-4A7B-8CF4-BAAC8A17FEFE}" destId="{C6DFD9B2-F574-4377-9074-5B2537C4D3A7}" srcOrd="9" destOrd="0" presId="urn:microsoft.com/office/officeart/2005/8/layout/list1"/>
    <dgm:cxn modelId="{11ACE58E-BB5E-49D2-93AB-1BFB752547A4}" type="presParOf" srcId="{59311FBD-2493-4A7B-8CF4-BAAC8A17FEFE}" destId="{91357369-A0F3-422A-8154-5C2A405BC93E}" srcOrd="10" destOrd="0" presId="urn:microsoft.com/office/officeart/2005/8/layout/list1"/>
    <dgm:cxn modelId="{015C7872-D32A-4FFC-BE59-82DB04D78485}" type="presParOf" srcId="{59311FBD-2493-4A7B-8CF4-BAAC8A17FEFE}" destId="{0638CE83-38B9-4758-98A0-DDE89BA8F5E5}" srcOrd="11" destOrd="0" presId="urn:microsoft.com/office/officeart/2005/8/layout/list1"/>
    <dgm:cxn modelId="{0E78C492-4011-4400-B83F-DC7601320E01}" type="presParOf" srcId="{59311FBD-2493-4A7B-8CF4-BAAC8A17FEFE}" destId="{37398C1B-F1F4-425B-BFE3-DF0015E31056}" srcOrd="12" destOrd="0" presId="urn:microsoft.com/office/officeart/2005/8/layout/list1"/>
    <dgm:cxn modelId="{3EB31E97-C766-4C4D-B21D-00757D963741}" type="presParOf" srcId="{37398C1B-F1F4-425B-BFE3-DF0015E31056}" destId="{839E7109-09E0-4BF9-8029-86971DB3CC21}" srcOrd="0" destOrd="0" presId="urn:microsoft.com/office/officeart/2005/8/layout/list1"/>
    <dgm:cxn modelId="{66EC9A4E-3C50-45C1-B923-A247BB1DB6E5}" type="presParOf" srcId="{37398C1B-F1F4-425B-BFE3-DF0015E31056}" destId="{E5B5C59D-FECA-4B43-BAB1-CA03E684E94A}" srcOrd="1" destOrd="0" presId="urn:microsoft.com/office/officeart/2005/8/layout/list1"/>
    <dgm:cxn modelId="{DA711ED1-E6C9-4592-AEB0-ED0E13790253}" type="presParOf" srcId="{59311FBD-2493-4A7B-8CF4-BAAC8A17FEFE}" destId="{63DAF652-2085-4446-9612-DB9845AE8641}" srcOrd="13" destOrd="0" presId="urn:microsoft.com/office/officeart/2005/8/layout/list1"/>
    <dgm:cxn modelId="{EDC48A88-7CEB-42C2-A162-01B9740EEE7F}" type="presParOf" srcId="{59311FBD-2493-4A7B-8CF4-BAAC8A17FEFE}" destId="{D9C73589-CC38-4FC2-947F-0BD26DD5465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AC7A77A-B5AB-4C05-9E4E-FC680669DB87}" type="doc">
      <dgm:prSet loTypeId="urn:microsoft.com/office/officeart/2005/8/layout/vList2" loCatId="list" qsTypeId="urn:microsoft.com/office/officeart/2005/8/quickstyle/simple1" qsCatId="simple" csTypeId="urn:microsoft.com/office/officeart/2005/8/colors/accent6_1" csCatId="accent6"/>
      <dgm:spPr/>
      <dgm:t>
        <a:bodyPr/>
        <a:lstStyle/>
        <a:p>
          <a:endParaRPr lang="en-US"/>
        </a:p>
      </dgm:t>
    </dgm:pt>
    <dgm:pt modelId="{69775831-5ABF-4C3E-8B2C-865ED0320FD3}">
      <dgm:prSet custT="1"/>
      <dgm:spPr/>
      <dgm:t>
        <a:bodyPr/>
        <a:lstStyle/>
        <a:p>
          <a:pPr rtl="0"/>
          <a:r>
            <a:rPr lang="en-US" sz="2000" dirty="0" smtClean="0">
              <a:latin typeface="Cambria" panose="02040503050406030204" pitchFamily="18" charset="0"/>
              <a:ea typeface="Cambria" panose="02040503050406030204" pitchFamily="18" charset="0"/>
            </a:rPr>
            <a:t>A joined view created such that it draws data from two or three different tables and presents the query results as a single virtual table</a:t>
          </a:r>
          <a:endParaRPr lang="en-US" sz="2000" dirty="0">
            <a:latin typeface="Cambria" panose="02040503050406030204" pitchFamily="18" charset="0"/>
            <a:ea typeface="Cambria" panose="02040503050406030204" pitchFamily="18" charset="0"/>
          </a:endParaRPr>
        </a:p>
      </dgm:t>
    </dgm:pt>
    <dgm:pt modelId="{B456BB1C-0920-4538-9F27-4A0C3F455B5A}" type="parTrans" cxnId="{6581544C-8798-4B44-9B4F-6B1F88A68862}">
      <dgm:prSet/>
      <dgm:spPr/>
      <dgm:t>
        <a:bodyPr/>
        <a:lstStyle/>
        <a:p>
          <a:endParaRPr lang="en-US" sz="2000">
            <a:latin typeface="Cambria" panose="02040503050406030204" pitchFamily="18" charset="0"/>
            <a:ea typeface="Cambria" panose="02040503050406030204" pitchFamily="18" charset="0"/>
          </a:endParaRPr>
        </a:p>
      </dgm:t>
    </dgm:pt>
    <dgm:pt modelId="{1C7208C0-A8D6-427F-AE88-181029BC9568}" type="sibTrans" cxnId="{6581544C-8798-4B44-9B4F-6B1F88A68862}">
      <dgm:prSet/>
      <dgm:spPr/>
      <dgm:t>
        <a:bodyPr/>
        <a:lstStyle/>
        <a:p>
          <a:endParaRPr lang="en-US" sz="2000">
            <a:latin typeface="Cambria" panose="02040503050406030204" pitchFamily="18" charset="0"/>
            <a:ea typeface="Cambria" panose="02040503050406030204" pitchFamily="18" charset="0"/>
          </a:endParaRPr>
        </a:p>
      </dgm:t>
    </dgm:pt>
    <dgm:pt modelId="{D7F30867-7E64-4490-B4A6-51D6B3D64248}">
      <dgm:prSet custT="1"/>
      <dgm:spPr/>
      <dgm:t>
        <a:bodyPr/>
        <a:lstStyle/>
        <a:p>
          <a:pPr rtl="0"/>
          <a:r>
            <a:rPr lang="en-US" sz="2000" smtClean="0">
              <a:latin typeface="Cambria" panose="02040503050406030204" pitchFamily="18" charset="0"/>
              <a:ea typeface="Cambria" panose="02040503050406030204" pitchFamily="18" charset="0"/>
            </a:rPr>
            <a:t>A simple single-table query can then be used against the view for requests instead of creating two-table or three-table join</a:t>
          </a:r>
          <a:endParaRPr lang="en-US" sz="2000">
            <a:latin typeface="Cambria" panose="02040503050406030204" pitchFamily="18" charset="0"/>
            <a:ea typeface="Cambria" panose="02040503050406030204" pitchFamily="18" charset="0"/>
          </a:endParaRPr>
        </a:p>
      </dgm:t>
    </dgm:pt>
    <dgm:pt modelId="{EB86FCA7-F5B8-46A3-97DD-CBA20DF77D82}" type="parTrans" cxnId="{99BC95D1-0491-4268-862B-5820190A208B}">
      <dgm:prSet/>
      <dgm:spPr/>
      <dgm:t>
        <a:bodyPr/>
        <a:lstStyle/>
        <a:p>
          <a:endParaRPr lang="en-US" sz="2000">
            <a:latin typeface="Cambria" panose="02040503050406030204" pitchFamily="18" charset="0"/>
            <a:ea typeface="Cambria" panose="02040503050406030204" pitchFamily="18" charset="0"/>
          </a:endParaRPr>
        </a:p>
      </dgm:t>
    </dgm:pt>
    <dgm:pt modelId="{A642F236-3C0A-427A-AD94-EBE4552DD506}" type="sibTrans" cxnId="{99BC95D1-0491-4268-862B-5820190A208B}">
      <dgm:prSet/>
      <dgm:spPr/>
      <dgm:t>
        <a:bodyPr/>
        <a:lstStyle/>
        <a:p>
          <a:endParaRPr lang="en-US" sz="2000">
            <a:latin typeface="Cambria" panose="02040503050406030204" pitchFamily="18" charset="0"/>
            <a:ea typeface="Cambria" panose="02040503050406030204" pitchFamily="18" charset="0"/>
          </a:endParaRPr>
        </a:p>
      </dgm:t>
    </dgm:pt>
    <dgm:pt modelId="{92B7E842-85FE-4BA6-8FBA-066CAB1C16F9}" type="pres">
      <dgm:prSet presAssocID="{5AC7A77A-B5AB-4C05-9E4E-FC680669DB87}" presName="linear" presStyleCnt="0">
        <dgm:presLayoutVars>
          <dgm:animLvl val="lvl"/>
          <dgm:resizeHandles val="exact"/>
        </dgm:presLayoutVars>
      </dgm:prSet>
      <dgm:spPr/>
      <dgm:t>
        <a:bodyPr/>
        <a:lstStyle/>
        <a:p>
          <a:endParaRPr lang="en-US"/>
        </a:p>
      </dgm:t>
    </dgm:pt>
    <dgm:pt modelId="{0C853D81-F324-4022-B9CF-7339A53814E4}" type="pres">
      <dgm:prSet presAssocID="{69775831-5ABF-4C3E-8B2C-865ED0320FD3}" presName="parentText" presStyleLbl="node1" presStyleIdx="0" presStyleCnt="2">
        <dgm:presLayoutVars>
          <dgm:chMax val="0"/>
          <dgm:bulletEnabled val="1"/>
        </dgm:presLayoutVars>
      </dgm:prSet>
      <dgm:spPr/>
      <dgm:t>
        <a:bodyPr/>
        <a:lstStyle/>
        <a:p>
          <a:endParaRPr lang="en-US"/>
        </a:p>
      </dgm:t>
    </dgm:pt>
    <dgm:pt modelId="{B275A36E-729A-43BD-AD38-35D8C6101773}" type="pres">
      <dgm:prSet presAssocID="{1C7208C0-A8D6-427F-AE88-181029BC9568}" presName="spacer" presStyleCnt="0"/>
      <dgm:spPr/>
    </dgm:pt>
    <dgm:pt modelId="{D7740941-4277-43FC-9C21-FF4B1CDABC1F}" type="pres">
      <dgm:prSet presAssocID="{D7F30867-7E64-4490-B4A6-51D6B3D64248}" presName="parentText" presStyleLbl="node1" presStyleIdx="1" presStyleCnt="2">
        <dgm:presLayoutVars>
          <dgm:chMax val="0"/>
          <dgm:bulletEnabled val="1"/>
        </dgm:presLayoutVars>
      </dgm:prSet>
      <dgm:spPr/>
      <dgm:t>
        <a:bodyPr/>
        <a:lstStyle/>
        <a:p>
          <a:endParaRPr lang="en-US"/>
        </a:p>
      </dgm:t>
    </dgm:pt>
  </dgm:ptLst>
  <dgm:cxnLst>
    <dgm:cxn modelId="{6581544C-8798-4B44-9B4F-6B1F88A68862}" srcId="{5AC7A77A-B5AB-4C05-9E4E-FC680669DB87}" destId="{69775831-5ABF-4C3E-8B2C-865ED0320FD3}" srcOrd="0" destOrd="0" parTransId="{B456BB1C-0920-4538-9F27-4A0C3F455B5A}" sibTransId="{1C7208C0-A8D6-427F-AE88-181029BC9568}"/>
    <dgm:cxn modelId="{99BC95D1-0491-4268-862B-5820190A208B}" srcId="{5AC7A77A-B5AB-4C05-9E4E-FC680669DB87}" destId="{D7F30867-7E64-4490-B4A6-51D6B3D64248}" srcOrd="1" destOrd="0" parTransId="{EB86FCA7-F5B8-46A3-97DD-CBA20DF77D82}" sibTransId="{A642F236-3C0A-427A-AD94-EBE4552DD506}"/>
    <dgm:cxn modelId="{2F49A59F-7C20-41F5-8454-5B359AE8DFA4}" type="presOf" srcId="{D7F30867-7E64-4490-B4A6-51D6B3D64248}" destId="{D7740941-4277-43FC-9C21-FF4B1CDABC1F}" srcOrd="0" destOrd="0" presId="urn:microsoft.com/office/officeart/2005/8/layout/vList2"/>
    <dgm:cxn modelId="{761A325A-1F8A-4793-A286-E403982A2C5D}" type="presOf" srcId="{69775831-5ABF-4C3E-8B2C-865ED0320FD3}" destId="{0C853D81-F324-4022-B9CF-7339A53814E4}" srcOrd="0" destOrd="0" presId="urn:microsoft.com/office/officeart/2005/8/layout/vList2"/>
    <dgm:cxn modelId="{C6BF3E2E-821E-495F-9EA6-4D34AA1A7B32}" type="presOf" srcId="{5AC7A77A-B5AB-4C05-9E4E-FC680669DB87}" destId="{92B7E842-85FE-4BA6-8FBA-066CAB1C16F9}" srcOrd="0" destOrd="0" presId="urn:microsoft.com/office/officeart/2005/8/layout/vList2"/>
    <dgm:cxn modelId="{1CF02281-F440-4C3A-9ADC-E7F49CB823BE}" type="presParOf" srcId="{92B7E842-85FE-4BA6-8FBA-066CAB1C16F9}" destId="{0C853D81-F324-4022-B9CF-7339A53814E4}" srcOrd="0" destOrd="0" presId="urn:microsoft.com/office/officeart/2005/8/layout/vList2"/>
    <dgm:cxn modelId="{02C72600-9B7E-4AA7-B087-9A03F84F9FA9}" type="presParOf" srcId="{92B7E842-85FE-4BA6-8FBA-066CAB1C16F9}" destId="{B275A36E-729A-43BD-AD38-35D8C6101773}" srcOrd="1" destOrd="0" presId="urn:microsoft.com/office/officeart/2005/8/layout/vList2"/>
    <dgm:cxn modelId="{056E57F6-226F-4C8A-8EC1-CD40EC478F0D}" type="presParOf" srcId="{92B7E842-85FE-4BA6-8FBA-066CAB1C16F9}" destId="{D7740941-4277-43FC-9C21-FF4B1CDABC1F}" srcOrd="2" destOrd="0" presId="urn:microsoft.com/office/officeart/2005/8/layout/vList2"/>
  </dgm:cxnLst>
  <dgm:bg>
    <a:solidFill>
      <a:schemeClr val="accent6">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79D41C-4658-4752-9926-DFD92D0A425E}">
      <dsp:nvSpPr>
        <dsp:cNvPr id="0" name=""/>
        <dsp:cNvSpPr/>
      </dsp:nvSpPr>
      <dsp:spPr>
        <a:xfrm>
          <a:off x="0" y="5339"/>
          <a:ext cx="8915400" cy="114192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latin typeface="Cambria" panose="02040503050406030204" pitchFamily="18" charset="0"/>
              <a:ea typeface="Cambria" panose="02040503050406030204" pitchFamily="18" charset="0"/>
            </a:rPr>
            <a:t>A virtual table is a derived form of data from a physical database tables</a:t>
          </a:r>
          <a:endParaRPr lang="en-US" sz="2000" kern="1200" dirty="0">
            <a:latin typeface="Cambria" panose="02040503050406030204" pitchFamily="18" charset="0"/>
            <a:ea typeface="Cambria" panose="02040503050406030204" pitchFamily="18" charset="0"/>
          </a:endParaRPr>
        </a:p>
      </dsp:txBody>
      <dsp:txXfrm>
        <a:off x="55744" y="61083"/>
        <a:ext cx="8803912" cy="1030432"/>
      </dsp:txXfrm>
    </dsp:sp>
    <dsp:sp modelId="{6B4ACDA7-EAC7-452F-87DB-58E8B58DA311}">
      <dsp:nvSpPr>
        <dsp:cNvPr id="0" name=""/>
        <dsp:cNvSpPr/>
      </dsp:nvSpPr>
      <dsp:spPr>
        <a:xfrm>
          <a:off x="0" y="1322939"/>
          <a:ext cx="8915400" cy="114192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latin typeface="Cambria" panose="02040503050406030204" pitchFamily="18" charset="0"/>
              <a:ea typeface="Cambria" panose="02040503050406030204" pitchFamily="18" charset="0"/>
            </a:rPr>
            <a:t>They are logically represented using physical data but do not store any data</a:t>
          </a:r>
          <a:endParaRPr lang="en-US" sz="2000" kern="1200">
            <a:latin typeface="Cambria" panose="02040503050406030204" pitchFamily="18" charset="0"/>
            <a:ea typeface="Cambria" panose="02040503050406030204" pitchFamily="18" charset="0"/>
          </a:endParaRPr>
        </a:p>
      </dsp:txBody>
      <dsp:txXfrm>
        <a:off x="55744" y="1378683"/>
        <a:ext cx="8803912" cy="1030432"/>
      </dsp:txXfrm>
    </dsp:sp>
    <dsp:sp modelId="{D5BEA2CC-79BA-4B74-9BC6-0A4CB3249C32}">
      <dsp:nvSpPr>
        <dsp:cNvPr id="0" name=""/>
        <dsp:cNvSpPr/>
      </dsp:nvSpPr>
      <dsp:spPr>
        <a:xfrm>
          <a:off x="0" y="2640540"/>
          <a:ext cx="8915400" cy="114192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latin typeface="Cambria" panose="02040503050406030204" pitchFamily="18" charset="0"/>
              <a:ea typeface="Cambria" panose="02040503050406030204" pitchFamily="18" charset="0"/>
            </a:rPr>
            <a:t>It is a construct that allows us to define things that are not tables so that they can be used in SQL statements as if they are tables</a:t>
          </a:r>
          <a:endParaRPr lang="en-US" sz="2000" kern="1200">
            <a:latin typeface="Cambria" panose="02040503050406030204" pitchFamily="18" charset="0"/>
            <a:ea typeface="Cambria" panose="02040503050406030204" pitchFamily="18" charset="0"/>
          </a:endParaRPr>
        </a:p>
      </dsp:txBody>
      <dsp:txXfrm>
        <a:off x="55744" y="2696284"/>
        <a:ext cx="8803912" cy="1030432"/>
      </dsp:txXfrm>
    </dsp:sp>
    <dsp:sp modelId="{F4B38F05-0173-4E28-BD19-3D93BB567BE0}">
      <dsp:nvSpPr>
        <dsp:cNvPr id="0" name=""/>
        <dsp:cNvSpPr/>
      </dsp:nvSpPr>
      <dsp:spPr>
        <a:xfrm>
          <a:off x="0" y="3958140"/>
          <a:ext cx="8915400" cy="114192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latin typeface="Cambria" panose="02040503050406030204" pitchFamily="18" charset="0"/>
              <a:ea typeface="Cambria" panose="02040503050406030204" pitchFamily="18" charset="0"/>
            </a:rPr>
            <a:t>Views are the database objects that can also be called as virtual tables</a:t>
          </a:r>
          <a:endParaRPr lang="en-US" sz="2000" kern="1200">
            <a:latin typeface="Cambria" panose="02040503050406030204" pitchFamily="18" charset="0"/>
            <a:ea typeface="Cambria" panose="02040503050406030204" pitchFamily="18" charset="0"/>
          </a:endParaRPr>
        </a:p>
      </dsp:txBody>
      <dsp:txXfrm>
        <a:off x="55744" y="4013884"/>
        <a:ext cx="8803912" cy="103043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4D3CA8-60A0-4BE3-A214-D3FA7845CA99}">
      <dsp:nvSpPr>
        <dsp:cNvPr id="0" name=""/>
        <dsp:cNvSpPr/>
      </dsp:nvSpPr>
      <dsp:spPr>
        <a:xfrm>
          <a:off x="0" y="578399"/>
          <a:ext cx="8763000" cy="121680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latin typeface="Cambria" panose="02040503050406030204" pitchFamily="18" charset="0"/>
              <a:ea typeface="Cambria" panose="02040503050406030204" pitchFamily="18" charset="0"/>
            </a:rPr>
            <a:t>The original ANSI/ISO SQL standard (SQL1) specifies the views that must be updateable in a database that claims conformance to the standard</a:t>
          </a:r>
          <a:endParaRPr lang="en-US" sz="2000" kern="1200">
            <a:latin typeface="Cambria" panose="02040503050406030204" pitchFamily="18" charset="0"/>
            <a:ea typeface="Cambria" panose="02040503050406030204" pitchFamily="18" charset="0"/>
          </a:endParaRPr>
        </a:p>
      </dsp:txBody>
      <dsp:txXfrm>
        <a:off x="59399" y="637798"/>
        <a:ext cx="8644202" cy="1098002"/>
      </dsp:txXfrm>
    </dsp:sp>
    <dsp:sp modelId="{E9B7C4B6-A3A6-4579-8FAA-C750CDD9B0F7}">
      <dsp:nvSpPr>
        <dsp:cNvPr id="0" name=""/>
        <dsp:cNvSpPr/>
      </dsp:nvSpPr>
      <dsp:spPr>
        <a:xfrm>
          <a:off x="0" y="1982399"/>
          <a:ext cx="8763000" cy="121680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latin typeface="Cambria" panose="02040503050406030204" pitchFamily="18" charset="0"/>
              <a:ea typeface="Cambria" panose="02040503050406030204" pitchFamily="18" charset="0"/>
            </a:rPr>
            <a:t>Updateable in this context refers to inserts, updates, and deletes </a:t>
          </a:r>
          <a:endParaRPr lang="en-US" sz="2000" kern="1200">
            <a:latin typeface="Cambria" panose="02040503050406030204" pitchFamily="18" charset="0"/>
            <a:ea typeface="Cambria" panose="02040503050406030204" pitchFamily="18" charset="0"/>
          </a:endParaRPr>
        </a:p>
      </dsp:txBody>
      <dsp:txXfrm>
        <a:off x="59399" y="2041798"/>
        <a:ext cx="8644202" cy="1098002"/>
      </dsp:txXfrm>
    </dsp:sp>
    <dsp:sp modelId="{0E88DBBF-1888-4075-B5A8-0096507AE22C}">
      <dsp:nvSpPr>
        <dsp:cNvPr id="0" name=""/>
        <dsp:cNvSpPr/>
      </dsp:nvSpPr>
      <dsp:spPr>
        <a:xfrm>
          <a:off x="0" y="3386399"/>
          <a:ext cx="8763000" cy="121680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latin typeface="Cambria" panose="02040503050406030204" pitchFamily="18" charset="0"/>
              <a:ea typeface="Cambria" panose="02040503050406030204" pitchFamily="18" charset="0"/>
            </a:rPr>
            <a:t>The SQL standard rules on view updates are very restrictive</a:t>
          </a:r>
          <a:endParaRPr lang="en-US" sz="2000" kern="1200">
            <a:latin typeface="Cambria" panose="02040503050406030204" pitchFamily="18" charset="0"/>
            <a:ea typeface="Cambria" panose="02040503050406030204" pitchFamily="18" charset="0"/>
          </a:endParaRPr>
        </a:p>
      </dsp:txBody>
      <dsp:txXfrm>
        <a:off x="59399" y="3445798"/>
        <a:ext cx="8644202" cy="109800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828DF-3C5A-4923-99EE-6192744E0101}">
      <dsp:nvSpPr>
        <dsp:cNvPr id="0" name=""/>
        <dsp:cNvSpPr/>
      </dsp:nvSpPr>
      <dsp:spPr>
        <a:xfrm>
          <a:off x="1638300" y="0"/>
          <a:ext cx="5333999" cy="5333999"/>
        </a:xfrm>
        <a:prstGeom prst="diamond">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0C1939-562A-439F-8DA7-CF51D502CF1B}">
      <dsp:nvSpPr>
        <dsp:cNvPr id="0" name=""/>
        <dsp:cNvSpPr/>
      </dsp:nvSpPr>
      <dsp:spPr>
        <a:xfrm>
          <a:off x="2145030" y="506729"/>
          <a:ext cx="2080259" cy="2080259"/>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Cambria" panose="02040503050406030204" pitchFamily="18" charset="0"/>
              <a:ea typeface="Cambria" panose="02040503050406030204" pitchFamily="18" charset="0"/>
            </a:rPr>
            <a:t>Speed</a:t>
          </a:r>
          <a:endParaRPr lang="en-IN" sz="1600" kern="1200" dirty="0">
            <a:latin typeface="Cambria" panose="02040503050406030204" pitchFamily="18" charset="0"/>
            <a:ea typeface="Cambria" panose="02040503050406030204" pitchFamily="18" charset="0"/>
          </a:endParaRPr>
        </a:p>
      </dsp:txBody>
      <dsp:txXfrm>
        <a:off x="2246580" y="608279"/>
        <a:ext cx="1877159" cy="1877159"/>
      </dsp:txXfrm>
    </dsp:sp>
    <dsp:sp modelId="{0724CB84-C20C-4793-AA88-1FA3424960EE}">
      <dsp:nvSpPr>
        <dsp:cNvPr id="0" name=""/>
        <dsp:cNvSpPr/>
      </dsp:nvSpPr>
      <dsp:spPr>
        <a:xfrm>
          <a:off x="4385309" y="506729"/>
          <a:ext cx="2080259" cy="2080259"/>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Cambria" panose="02040503050406030204" pitchFamily="18" charset="0"/>
              <a:ea typeface="Cambria" panose="02040503050406030204" pitchFamily="18" charset="0"/>
            </a:rPr>
            <a:t>Constraints (Uniqueness)</a:t>
          </a:r>
          <a:endParaRPr lang="en-IN" sz="1600" kern="1200" dirty="0">
            <a:latin typeface="Cambria" panose="02040503050406030204" pitchFamily="18" charset="0"/>
            <a:ea typeface="Cambria" panose="02040503050406030204" pitchFamily="18" charset="0"/>
          </a:endParaRPr>
        </a:p>
      </dsp:txBody>
      <dsp:txXfrm>
        <a:off x="4486859" y="608279"/>
        <a:ext cx="1877159" cy="1877159"/>
      </dsp:txXfrm>
    </dsp:sp>
    <dsp:sp modelId="{9FFED633-75D7-4B71-B08B-1A7561163FA1}">
      <dsp:nvSpPr>
        <dsp:cNvPr id="0" name=""/>
        <dsp:cNvSpPr/>
      </dsp:nvSpPr>
      <dsp:spPr>
        <a:xfrm>
          <a:off x="2145030" y="2747009"/>
          <a:ext cx="2080259" cy="2080259"/>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Cambria" panose="02040503050406030204" pitchFamily="18" charset="0"/>
              <a:ea typeface="Cambria" panose="02040503050406030204" pitchFamily="18" charset="0"/>
            </a:rPr>
            <a:t>i/o Optimization</a:t>
          </a:r>
          <a:endParaRPr lang="en-IN" sz="1600" kern="1200" dirty="0">
            <a:latin typeface="Cambria" panose="02040503050406030204" pitchFamily="18" charset="0"/>
            <a:ea typeface="Cambria" panose="02040503050406030204" pitchFamily="18" charset="0"/>
          </a:endParaRPr>
        </a:p>
      </dsp:txBody>
      <dsp:txXfrm>
        <a:off x="2246580" y="2848559"/>
        <a:ext cx="1877159" cy="1877159"/>
      </dsp:txXfrm>
    </dsp:sp>
    <dsp:sp modelId="{6BB1D647-859E-44A1-BBCC-BEDC8B32872C}">
      <dsp:nvSpPr>
        <dsp:cNvPr id="0" name=""/>
        <dsp:cNvSpPr/>
      </dsp:nvSpPr>
      <dsp:spPr>
        <a:xfrm>
          <a:off x="4385309" y="2747009"/>
          <a:ext cx="2080259" cy="2080259"/>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Cambria" panose="02040503050406030204" pitchFamily="18" charset="0"/>
              <a:ea typeface="Cambria" panose="02040503050406030204" pitchFamily="18" charset="0"/>
            </a:rPr>
            <a:t>Sorting Grouping</a:t>
          </a:r>
          <a:endParaRPr lang="en-IN" sz="1600" kern="1200" dirty="0">
            <a:latin typeface="Cambria" panose="02040503050406030204" pitchFamily="18" charset="0"/>
            <a:ea typeface="Cambria" panose="02040503050406030204" pitchFamily="18" charset="0"/>
          </a:endParaRPr>
        </a:p>
      </dsp:txBody>
      <dsp:txXfrm>
        <a:off x="4486859" y="2848559"/>
        <a:ext cx="1877159" cy="187715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C2DC6F-C5BC-49D4-ABBD-3713C24B3A7D}">
      <dsp:nvSpPr>
        <dsp:cNvPr id="0" name=""/>
        <dsp:cNvSpPr/>
      </dsp:nvSpPr>
      <dsp:spPr>
        <a:xfrm>
          <a:off x="1018214" y="1908"/>
          <a:ext cx="2934346" cy="1760607"/>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smtClean="0">
              <a:latin typeface="Cambria" panose="02040503050406030204" pitchFamily="18" charset="0"/>
              <a:ea typeface="Cambria" panose="02040503050406030204" pitchFamily="18" charset="0"/>
            </a:rPr>
            <a:t>The CREATE VIEW statement is used to create a view</a:t>
          </a:r>
          <a:endParaRPr lang="en-US" sz="2000" kern="1200">
            <a:latin typeface="Cambria" panose="02040503050406030204" pitchFamily="18" charset="0"/>
            <a:ea typeface="Cambria" panose="02040503050406030204" pitchFamily="18" charset="0"/>
          </a:endParaRPr>
        </a:p>
      </dsp:txBody>
      <dsp:txXfrm>
        <a:off x="1018214" y="1908"/>
        <a:ext cx="2934346" cy="1760607"/>
      </dsp:txXfrm>
    </dsp:sp>
    <dsp:sp modelId="{983701E8-7489-4B31-B951-0962DB1C7ED0}">
      <dsp:nvSpPr>
        <dsp:cNvPr id="0" name=""/>
        <dsp:cNvSpPr/>
      </dsp:nvSpPr>
      <dsp:spPr>
        <a:xfrm>
          <a:off x="4245995" y="1908"/>
          <a:ext cx="2934346" cy="1760607"/>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smtClean="0">
              <a:latin typeface="Cambria" panose="02040503050406030204" pitchFamily="18" charset="0"/>
              <a:ea typeface="Cambria" panose="02040503050406030204" pitchFamily="18" charset="0"/>
            </a:rPr>
            <a:t>The statement assigns a name to the view and specifies the query that defines the view</a:t>
          </a:r>
          <a:endParaRPr lang="en-US" sz="2000" kern="1200">
            <a:latin typeface="Cambria" panose="02040503050406030204" pitchFamily="18" charset="0"/>
            <a:ea typeface="Cambria" panose="02040503050406030204" pitchFamily="18" charset="0"/>
          </a:endParaRPr>
        </a:p>
      </dsp:txBody>
      <dsp:txXfrm>
        <a:off x="4245995" y="1908"/>
        <a:ext cx="2934346" cy="1760607"/>
      </dsp:txXfrm>
    </dsp:sp>
    <dsp:sp modelId="{83D6190C-4ECC-4837-AED1-F5BD12F3FE7E}">
      <dsp:nvSpPr>
        <dsp:cNvPr id="0" name=""/>
        <dsp:cNvSpPr/>
      </dsp:nvSpPr>
      <dsp:spPr>
        <a:xfrm>
          <a:off x="2632104" y="2055950"/>
          <a:ext cx="2934346" cy="1760607"/>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smtClean="0">
              <a:latin typeface="Cambria" panose="02040503050406030204" pitchFamily="18" charset="0"/>
              <a:ea typeface="Cambria" panose="02040503050406030204" pitchFamily="18" charset="0"/>
            </a:rPr>
            <a:t>To create the view successfully, you must have permission to access all of the tables referenced in the query</a:t>
          </a:r>
          <a:endParaRPr lang="en-US" sz="2000" kern="1200">
            <a:latin typeface="Cambria" panose="02040503050406030204" pitchFamily="18" charset="0"/>
            <a:ea typeface="Cambria" panose="02040503050406030204" pitchFamily="18" charset="0"/>
          </a:endParaRPr>
        </a:p>
      </dsp:txBody>
      <dsp:txXfrm>
        <a:off x="2632104" y="2055950"/>
        <a:ext cx="2934346" cy="176060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F3CAC6-35A9-40EA-AA5A-A9C5D495E32B}">
      <dsp:nvSpPr>
        <dsp:cNvPr id="0" name=""/>
        <dsp:cNvSpPr/>
      </dsp:nvSpPr>
      <dsp:spPr>
        <a:xfrm>
          <a:off x="0" y="0"/>
          <a:ext cx="8153400"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D289FF-54F0-4C79-BF6C-3890995E05F7}">
      <dsp:nvSpPr>
        <dsp:cNvPr id="0" name=""/>
        <dsp:cNvSpPr/>
      </dsp:nvSpPr>
      <dsp:spPr>
        <a:xfrm>
          <a:off x="0" y="0"/>
          <a:ext cx="1630680" cy="1036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b="1" kern="1200" dirty="0" err="1" smtClean="0">
              <a:latin typeface="Cambria" panose="02040503050406030204" pitchFamily="18" charset="0"/>
              <a:ea typeface="Cambria" panose="02040503050406030204" pitchFamily="18" charset="0"/>
            </a:rPr>
            <a:t>view_name</a:t>
          </a:r>
          <a:endParaRPr lang="en-US" sz="1500" kern="1200" dirty="0">
            <a:latin typeface="Cambria" panose="02040503050406030204" pitchFamily="18" charset="0"/>
            <a:ea typeface="Cambria" panose="02040503050406030204" pitchFamily="18" charset="0"/>
          </a:endParaRPr>
        </a:p>
      </dsp:txBody>
      <dsp:txXfrm>
        <a:off x="0" y="0"/>
        <a:ext cx="1630680" cy="1036762"/>
      </dsp:txXfrm>
    </dsp:sp>
    <dsp:sp modelId="{A7D77D83-84B1-4E0D-A9DD-701CBC3B8CA0}">
      <dsp:nvSpPr>
        <dsp:cNvPr id="0" name=""/>
        <dsp:cNvSpPr/>
      </dsp:nvSpPr>
      <dsp:spPr>
        <a:xfrm>
          <a:off x="1752980" y="47079"/>
          <a:ext cx="6400418" cy="941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en-US" sz="1900" b="1" kern="1200" dirty="0" smtClean="0">
              <a:latin typeface="Cambria" panose="02040503050406030204" pitchFamily="18" charset="0"/>
              <a:ea typeface="Cambria" panose="02040503050406030204" pitchFamily="18" charset="0"/>
            </a:rPr>
            <a:t> </a:t>
          </a:r>
          <a:r>
            <a:rPr lang="en-US" sz="1900" kern="1200" dirty="0" err="1" smtClean="0">
              <a:latin typeface="Cambria" panose="02040503050406030204" pitchFamily="18" charset="0"/>
              <a:ea typeface="Cambria" panose="02040503050406030204" pitchFamily="18" charset="0"/>
            </a:rPr>
            <a:t>view_name</a:t>
          </a:r>
          <a:r>
            <a:rPr lang="en-US" sz="1900" kern="1200" dirty="0" smtClean="0">
              <a:latin typeface="Cambria" panose="02040503050406030204" pitchFamily="18" charset="0"/>
              <a:ea typeface="Cambria" panose="02040503050406030204" pitchFamily="18" charset="0"/>
            </a:rPr>
            <a:t> is the name of the view</a:t>
          </a:r>
          <a:endParaRPr lang="en-US" sz="1900" kern="1200" dirty="0">
            <a:latin typeface="Cambria" panose="02040503050406030204" pitchFamily="18" charset="0"/>
            <a:ea typeface="Cambria" panose="02040503050406030204" pitchFamily="18" charset="0"/>
          </a:endParaRPr>
        </a:p>
      </dsp:txBody>
      <dsp:txXfrm>
        <a:off x="1752980" y="47079"/>
        <a:ext cx="6400418" cy="941590"/>
      </dsp:txXfrm>
    </dsp:sp>
    <dsp:sp modelId="{B78CEAAF-BA37-4DB4-AF63-4CD3B22E4CB0}">
      <dsp:nvSpPr>
        <dsp:cNvPr id="0" name=""/>
        <dsp:cNvSpPr/>
      </dsp:nvSpPr>
      <dsp:spPr>
        <a:xfrm>
          <a:off x="1630679" y="988670"/>
          <a:ext cx="6522720" cy="0"/>
        </a:xfrm>
        <a:prstGeom prst="line">
          <a:avLst/>
        </a:prstGeom>
        <a:solidFill>
          <a:schemeClr val="accent6">
            <a:hueOff val="0"/>
            <a:satOff val="0"/>
            <a:lumOff val="0"/>
            <a:alphaOff val="0"/>
          </a:schemeClr>
        </a:solidFill>
        <a:ln w="25400" cap="flat" cmpd="sng" algn="ctr">
          <a:solidFill>
            <a:schemeClr val="accent6">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46A533-57ED-40BF-AEB7-3D82E956D0E5}">
      <dsp:nvSpPr>
        <dsp:cNvPr id="0" name=""/>
        <dsp:cNvSpPr/>
      </dsp:nvSpPr>
      <dsp:spPr>
        <a:xfrm>
          <a:off x="0" y="1036762"/>
          <a:ext cx="8153400"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A3E5CF-E2A4-42DA-9FA2-48A2F74DFE5C}">
      <dsp:nvSpPr>
        <dsp:cNvPr id="0" name=""/>
        <dsp:cNvSpPr/>
      </dsp:nvSpPr>
      <dsp:spPr>
        <a:xfrm>
          <a:off x="0" y="1036762"/>
          <a:ext cx="1630680" cy="1036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b="1" kern="1200" dirty="0" err="1" smtClean="0">
              <a:latin typeface="Cambria" panose="02040503050406030204" pitchFamily="18" charset="0"/>
              <a:ea typeface="Cambria" panose="02040503050406030204" pitchFamily="18" charset="0"/>
            </a:rPr>
            <a:t>select_statement</a:t>
          </a:r>
          <a:endParaRPr lang="en-US" sz="1500" kern="1200" dirty="0">
            <a:latin typeface="Cambria" panose="02040503050406030204" pitchFamily="18" charset="0"/>
            <a:ea typeface="Cambria" panose="02040503050406030204" pitchFamily="18" charset="0"/>
          </a:endParaRPr>
        </a:p>
      </dsp:txBody>
      <dsp:txXfrm>
        <a:off x="0" y="1036762"/>
        <a:ext cx="1630680" cy="1036762"/>
      </dsp:txXfrm>
    </dsp:sp>
    <dsp:sp modelId="{21AFEFBB-C07B-4930-A9FB-77A8C32D22C0}">
      <dsp:nvSpPr>
        <dsp:cNvPr id="0" name=""/>
        <dsp:cNvSpPr/>
      </dsp:nvSpPr>
      <dsp:spPr>
        <a:xfrm>
          <a:off x="1752980" y="1083842"/>
          <a:ext cx="6400418" cy="941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en-US" sz="1900" b="1" kern="1200" smtClean="0">
              <a:latin typeface="Cambria" panose="02040503050406030204" pitchFamily="18" charset="0"/>
              <a:ea typeface="Cambria" panose="02040503050406030204" pitchFamily="18" charset="0"/>
            </a:rPr>
            <a:t> </a:t>
          </a:r>
          <a:r>
            <a:rPr lang="en-US" sz="1900" kern="1200" dirty="0" smtClean="0">
              <a:latin typeface="Cambria" panose="02040503050406030204" pitchFamily="18" charset="0"/>
              <a:ea typeface="Cambria" panose="02040503050406030204" pitchFamily="18" charset="0"/>
            </a:rPr>
            <a:t>The </a:t>
          </a:r>
          <a:r>
            <a:rPr lang="en-US" sz="1900" kern="1200" dirty="0" err="1" smtClean="0">
              <a:latin typeface="Cambria" panose="02040503050406030204" pitchFamily="18" charset="0"/>
              <a:ea typeface="Cambria" panose="02040503050406030204" pitchFamily="18" charset="0"/>
            </a:rPr>
            <a:t>select_statement</a:t>
          </a:r>
          <a:r>
            <a:rPr lang="en-US" sz="1900" kern="1200" smtClean="0">
              <a:latin typeface="Cambria" panose="02040503050406030204" pitchFamily="18" charset="0"/>
              <a:ea typeface="Cambria" panose="02040503050406030204" pitchFamily="18" charset="0"/>
            </a:rPr>
            <a:t> is a SELECT statement and provides the definition of the view</a:t>
          </a:r>
          <a:endParaRPr lang="en-US" sz="1900" kern="1200">
            <a:latin typeface="Cambria" panose="02040503050406030204" pitchFamily="18" charset="0"/>
            <a:ea typeface="Cambria" panose="02040503050406030204" pitchFamily="18" charset="0"/>
          </a:endParaRPr>
        </a:p>
      </dsp:txBody>
      <dsp:txXfrm>
        <a:off x="1752980" y="1083842"/>
        <a:ext cx="6400418" cy="941590"/>
      </dsp:txXfrm>
    </dsp:sp>
    <dsp:sp modelId="{060E55D0-0246-4629-AF2A-0753CA3FDAF2}">
      <dsp:nvSpPr>
        <dsp:cNvPr id="0" name=""/>
        <dsp:cNvSpPr/>
      </dsp:nvSpPr>
      <dsp:spPr>
        <a:xfrm>
          <a:off x="1630679" y="2025432"/>
          <a:ext cx="6522720" cy="0"/>
        </a:xfrm>
        <a:prstGeom prst="line">
          <a:avLst/>
        </a:prstGeom>
        <a:solidFill>
          <a:schemeClr val="accent6">
            <a:hueOff val="0"/>
            <a:satOff val="0"/>
            <a:lumOff val="0"/>
            <a:alphaOff val="0"/>
          </a:schemeClr>
        </a:solidFill>
        <a:ln w="25400" cap="flat" cmpd="sng" algn="ctr">
          <a:solidFill>
            <a:schemeClr val="accent6">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1C82ED-E8D6-43CE-AA2E-F9E0AB813EAD}">
      <dsp:nvSpPr>
        <dsp:cNvPr id="0" name=""/>
        <dsp:cNvSpPr/>
      </dsp:nvSpPr>
      <dsp:spPr>
        <a:xfrm>
          <a:off x="0" y="2073525"/>
          <a:ext cx="8153400"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6A67B4-49F0-4657-AA9A-BD00A4C3E168}">
      <dsp:nvSpPr>
        <dsp:cNvPr id="0" name=""/>
        <dsp:cNvSpPr/>
      </dsp:nvSpPr>
      <dsp:spPr>
        <a:xfrm>
          <a:off x="0" y="2073525"/>
          <a:ext cx="1630680" cy="1036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b="1" kern="1200" dirty="0" err="1" smtClean="0">
              <a:latin typeface="Cambria" panose="02040503050406030204" pitchFamily="18" charset="0"/>
              <a:ea typeface="Cambria" panose="02040503050406030204" pitchFamily="18" charset="0"/>
            </a:rPr>
            <a:t>column_list</a:t>
          </a:r>
          <a:endParaRPr lang="en-US" sz="1500" kern="1200" dirty="0">
            <a:latin typeface="Cambria" panose="02040503050406030204" pitchFamily="18" charset="0"/>
            <a:ea typeface="Cambria" panose="02040503050406030204" pitchFamily="18" charset="0"/>
          </a:endParaRPr>
        </a:p>
      </dsp:txBody>
      <dsp:txXfrm>
        <a:off x="0" y="2073525"/>
        <a:ext cx="1630680" cy="1036762"/>
      </dsp:txXfrm>
    </dsp:sp>
    <dsp:sp modelId="{60649B58-3CA7-46F2-B9CD-7513E42D34CF}">
      <dsp:nvSpPr>
        <dsp:cNvPr id="0" name=""/>
        <dsp:cNvSpPr/>
      </dsp:nvSpPr>
      <dsp:spPr>
        <a:xfrm>
          <a:off x="1752980" y="2120604"/>
          <a:ext cx="6400418" cy="941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en-US" sz="1900" kern="1200" smtClean="0">
              <a:latin typeface="Cambria" panose="02040503050406030204" pitchFamily="18" charset="0"/>
              <a:ea typeface="Cambria" panose="02040503050406030204" pitchFamily="18" charset="0"/>
            </a:rPr>
            <a:t>It </a:t>
          </a:r>
          <a:r>
            <a:rPr lang="en-US" sz="1900" kern="1200" dirty="0" smtClean="0">
              <a:latin typeface="Cambria" panose="02040503050406030204" pitchFamily="18" charset="0"/>
              <a:ea typeface="Cambria" panose="02040503050406030204" pitchFamily="18" charset="0"/>
            </a:rPr>
            <a:t>provides a list of names for the view's columns right after the view name where the names must be unique</a:t>
          </a:r>
          <a:endParaRPr lang="en-US" sz="1900" kern="1200" dirty="0">
            <a:latin typeface="Cambria" panose="02040503050406030204" pitchFamily="18" charset="0"/>
            <a:ea typeface="Cambria" panose="02040503050406030204" pitchFamily="18" charset="0"/>
          </a:endParaRPr>
        </a:p>
      </dsp:txBody>
      <dsp:txXfrm>
        <a:off x="1752980" y="2120604"/>
        <a:ext cx="6400418" cy="941590"/>
      </dsp:txXfrm>
    </dsp:sp>
    <dsp:sp modelId="{73869F24-D3BC-426E-9450-15550B65ECF8}">
      <dsp:nvSpPr>
        <dsp:cNvPr id="0" name=""/>
        <dsp:cNvSpPr/>
      </dsp:nvSpPr>
      <dsp:spPr>
        <a:xfrm>
          <a:off x="1630679" y="3062195"/>
          <a:ext cx="6522720" cy="0"/>
        </a:xfrm>
        <a:prstGeom prst="line">
          <a:avLst/>
        </a:prstGeom>
        <a:solidFill>
          <a:schemeClr val="accent6">
            <a:hueOff val="0"/>
            <a:satOff val="0"/>
            <a:lumOff val="0"/>
            <a:alphaOff val="0"/>
          </a:schemeClr>
        </a:solidFill>
        <a:ln w="25400" cap="flat" cmpd="sng" algn="ctr">
          <a:solidFill>
            <a:schemeClr val="accent6">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4B6CEF-4CD6-4BFF-8428-DFFE11ED7325}">
      <dsp:nvSpPr>
        <dsp:cNvPr id="0" name=""/>
        <dsp:cNvSpPr/>
      </dsp:nvSpPr>
      <dsp:spPr>
        <a:xfrm>
          <a:off x="0" y="3110287"/>
          <a:ext cx="8153400"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890738-8137-4E07-9108-B82EB2582717}">
      <dsp:nvSpPr>
        <dsp:cNvPr id="0" name=""/>
        <dsp:cNvSpPr/>
      </dsp:nvSpPr>
      <dsp:spPr>
        <a:xfrm>
          <a:off x="0" y="3110287"/>
          <a:ext cx="1630680" cy="1036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b="1" kern="1200" dirty="0" smtClean="0">
              <a:latin typeface="Cambria" panose="02040503050406030204" pitchFamily="18" charset="0"/>
              <a:ea typeface="Cambria" panose="02040503050406030204" pitchFamily="18" charset="0"/>
            </a:rPr>
            <a:t>OR REPLACE</a:t>
          </a:r>
          <a:endParaRPr lang="en-US" sz="1500" kern="1200" dirty="0">
            <a:latin typeface="Cambria" panose="02040503050406030204" pitchFamily="18" charset="0"/>
            <a:ea typeface="Cambria" panose="02040503050406030204" pitchFamily="18" charset="0"/>
          </a:endParaRPr>
        </a:p>
      </dsp:txBody>
      <dsp:txXfrm>
        <a:off x="0" y="3110287"/>
        <a:ext cx="1630680" cy="1036762"/>
      </dsp:txXfrm>
    </dsp:sp>
    <dsp:sp modelId="{B9C24810-A85B-42A1-88C7-1781A851CAD2}">
      <dsp:nvSpPr>
        <dsp:cNvPr id="0" name=""/>
        <dsp:cNvSpPr/>
      </dsp:nvSpPr>
      <dsp:spPr>
        <a:xfrm>
          <a:off x="1752980" y="3157367"/>
          <a:ext cx="6400418" cy="941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en-US" sz="1900" b="1" kern="1200" smtClean="0">
              <a:latin typeface="Cambria" panose="02040503050406030204" pitchFamily="18" charset="0"/>
              <a:ea typeface="Cambria" panose="02040503050406030204" pitchFamily="18" charset="0"/>
            </a:rPr>
            <a:t> </a:t>
          </a:r>
          <a:r>
            <a:rPr lang="en-US" sz="1900" kern="1200" dirty="0" smtClean="0">
              <a:latin typeface="Cambria" panose="02040503050406030204" pitchFamily="18" charset="0"/>
              <a:ea typeface="Cambria" panose="02040503050406030204" pitchFamily="18" charset="0"/>
            </a:rPr>
            <a:t>If the optional OR REPLACE clause is added with CREATE VIEW statement, the CREATE VIEW statement replaces an existing view and create a new one</a:t>
          </a:r>
          <a:endParaRPr lang="en-US" sz="1900" kern="1200" dirty="0">
            <a:latin typeface="Cambria" panose="02040503050406030204" pitchFamily="18" charset="0"/>
            <a:ea typeface="Cambria" panose="02040503050406030204" pitchFamily="18" charset="0"/>
          </a:endParaRPr>
        </a:p>
      </dsp:txBody>
      <dsp:txXfrm>
        <a:off x="1752980" y="3157367"/>
        <a:ext cx="6400418" cy="941590"/>
      </dsp:txXfrm>
    </dsp:sp>
    <dsp:sp modelId="{5A4B2AAE-4FAE-445C-AC88-8486D8ED04F1}">
      <dsp:nvSpPr>
        <dsp:cNvPr id="0" name=""/>
        <dsp:cNvSpPr/>
      </dsp:nvSpPr>
      <dsp:spPr>
        <a:xfrm>
          <a:off x="1630679" y="4098957"/>
          <a:ext cx="6522720" cy="0"/>
        </a:xfrm>
        <a:prstGeom prst="line">
          <a:avLst/>
        </a:prstGeom>
        <a:solidFill>
          <a:schemeClr val="accent6">
            <a:hueOff val="0"/>
            <a:satOff val="0"/>
            <a:lumOff val="0"/>
            <a:alphaOff val="0"/>
          </a:schemeClr>
        </a:solidFill>
        <a:ln w="25400" cap="flat" cmpd="sng" algn="ctr">
          <a:solidFill>
            <a:schemeClr val="accent6">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0FD1F1-6C17-40A2-9101-60D9CFE2BF73}">
      <dsp:nvSpPr>
        <dsp:cNvPr id="0" name=""/>
        <dsp:cNvSpPr/>
      </dsp:nvSpPr>
      <dsp:spPr>
        <a:xfrm>
          <a:off x="1159787" y="2380"/>
          <a:ext cx="2378868" cy="1427321"/>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Horizontal View</a:t>
          </a:r>
          <a:endParaRPr lang="en-IN" sz="2400" kern="1200" dirty="0">
            <a:latin typeface="Cambria" panose="02040503050406030204" pitchFamily="18" charset="0"/>
            <a:ea typeface="Cambria" panose="02040503050406030204" pitchFamily="18" charset="0"/>
          </a:endParaRPr>
        </a:p>
      </dsp:txBody>
      <dsp:txXfrm>
        <a:off x="1159787" y="2380"/>
        <a:ext cx="2378868" cy="1427321"/>
      </dsp:txXfrm>
    </dsp:sp>
    <dsp:sp modelId="{046F959E-C1D9-42B7-9AF9-80A8C9E4800C}">
      <dsp:nvSpPr>
        <dsp:cNvPr id="0" name=""/>
        <dsp:cNvSpPr/>
      </dsp:nvSpPr>
      <dsp:spPr>
        <a:xfrm>
          <a:off x="3776543" y="2380"/>
          <a:ext cx="2378868" cy="1427321"/>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a:latin typeface="Cambria" panose="02040503050406030204" pitchFamily="18" charset="0"/>
              <a:ea typeface="Cambria" panose="02040503050406030204" pitchFamily="18" charset="0"/>
            </a:rPr>
            <a:t>Vertical View</a:t>
          </a:r>
          <a:endParaRPr lang="en-IN" sz="2400" kern="1200">
            <a:latin typeface="Cambria" panose="02040503050406030204" pitchFamily="18" charset="0"/>
            <a:ea typeface="Cambria" panose="02040503050406030204" pitchFamily="18" charset="0"/>
          </a:endParaRPr>
        </a:p>
      </dsp:txBody>
      <dsp:txXfrm>
        <a:off x="3776543" y="2380"/>
        <a:ext cx="2378868" cy="1427321"/>
      </dsp:txXfrm>
    </dsp:sp>
    <dsp:sp modelId="{E0AAC983-09D6-4007-8CE6-86DFBB0BF770}">
      <dsp:nvSpPr>
        <dsp:cNvPr id="0" name=""/>
        <dsp:cNvSpPr/>
      </dsp:nvSpPr>
      <dsp:spPr>
        <a:xfrm>
          <a:off x="1159787" y="1667588"/>
          <a:ext cx="2378868" cy="1427321"/>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Row/Column Subset View</a:t>
          </a:r>
          <a:endParaRPr lang="en-IN" sz="2400" kern="1200" dirty="0">
            <a:latin typeface="Cambria" panose="02040503050406030204" pitchFamily="18" charset="0"/>
            <a:ea typeface="Cambria" panose="02040503050406030204" pitchFamily="18" charset="0"/>
          </a:endParaRPr>
        </a:p>
      </dsp:txBody>
      <dsp:txXfrm>
        <a:off x="1159787" y="1667588"/>
        <a:ext cx="2378868" cy="1427321"/>
      </dsp:txXfrm>
    </dsp:sp>
    <dsp:sp modelId="{17374530-262D-4988-A86F-4DA7DC75DE8E}">
      <dsp:nvSpPr>
        <dsp:cNvPr id="0" name=""/>
        <dsp:cNvSpPr/>
      </dsp:nvSpPr>
      <dsp:spPr>
        <a:xfrm>
          <a:off x="3776543" y="1667588"/>
          <a:ext cx="2378868" cy="1427321"/>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a:latin typeface="Cambria" panose="02040503050406030204" pitchFamily="18" charset="0"/>
              <a:ea typeface="Cambria" panose="02040503050406030204" pitchFamily="18" charset="0"/>
            </a:rPr>
            <a:t>Grouped View</a:t>
          </a:r>
          <a:endParaRPr lang="en-IN" sz="2400" kern="1200">
            <a:latin typeface="Cambria" panose="02040503050406030204" pitchFamily="18" charset="0"/>
            <a:ea typeface="Cambria" panose="02040503050406030204" pitchFamily="18" charset="0"/>
          </a:endParaRPr>
        </a:p>
      </dsp:txBody>
      <dsp:txXfrm>
        <a:off x="3776543" y="1667588"/>
        <a:ext cx="2378868" cy="1427321"/>
      </dsp:txXfrm>
    </dsp:sp>
    <dsp:sp modelId="{DD351D3B-5447-4D0F-8C2F-7CF91A0F9CDC}">
      <dsp:nvSpPr>
        <dsp:cNvPr id="0" name=""/>
        <dsp:cNvSpPr/>
      </dsp:nvSpPr>
      <dsp:spPr>
        <a:xfrm>
          <a:off x="2468165" y="3332797"/>
          <a:ext cx="2378868" cy="1427321"/>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a:latin typeface="Cambria" panose="02040503050406030204" pitchFamily="18" charset="0"/>
              <a:ea typeface="Cambria" panose="02040503050406030204" pitchFamily="18" charset="0"/>
            </a:rPr>
            <a:t>Joined View</a:t>
          </a:r>
          <a:endParaRPr lang="en-IN" sz="2400" kern="1200">
            <a:latin typeface="Cambria" panose="02040503050406030204" pitchFamily="18" charset="0"/>
            <a:ea typeface="Cambria" panose="02040503050406030204" pitchFamily="18" charset="0"/>
          </a:endParaRPr>
        </a:p>
      </dsp:txBody>
      <dsp:txXfrm>
        <a:off x="2468165" y="3332797"/>
        <a:ext cx="2378868" cy="14273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95F3F5-F2BC-4B95-B77B-933E36D5E71E}">
      <dsp:nvSpPr>
        <dsp:cNvPr id="0" name=""/>
        <dsp:cNvSpPr/>
      </dsp:nvSpPr>
      <dsp:spPr>
        <a:xfrm>
          <a:off x="0" y="16319"/>
          <a:ext cx="8191500" cy="108576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latin typeface="Cambria" panose="02040503050406030204" pitchFamily="18" charset="0"/>
              <a:ea typeface="Cambria" panose="02040503050406030204" pitchFamily="18" charset="0"/>
            </a:rPr>
            <a:t>A horizontal view slices the source table horizontally to create the view</a:t>
          </a:r>
          <a:endParaRPr lang="en-US" sz="2000" kern="1200">
            <a:latin typeface="Cambria" panose="02040503050406030204" pitchFamily="18" charset="0"/>
            <a:ea typeface="Cambria" panose="02040503050406030204" pitchFamily="18" charset="0"/>
          </a:endParaRPr>
        </a:p>
      </dsp:txBody>
      <dsp:txXfrm>
        <a:off x="53002" y="69321"/>
        <a:ext cx="8085496" cy="979756"/>
      </dsp:txXfrm>
    </dsp:sp>
    <dsp:sp modelId="{DA47A444-DCDB-4D2B-93C2-866FD3C586B6}">
      <dsp:nvSpPr>
        <dsp:cNvPr id="0" name=""/>
        <dsp:cNvSpPr/>
      </dsp:nvSpPr>
      <dsp:spPr>
        <a:xfrm>
          <a:off x="0" y="1269119"/>
          <a:ext cx="8191500" cy="108576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latin typeface="Cambria" panose="02040503050406030204" pitchFamily="18" charset="0"/>
              <a:ea typeface="Cambria" panose="02040503050406030204" pitchFamily="18" charset="0"/>
            </a:rPr>
            <a:t>All of the columns of the source table participate in the view, but only some of its rows are visible through the view </a:t>
          </a:r>
          <a:endParaRPr lang="en-US" sz="2000" kern="1200">
            <a:latin typeface="Cambria" panose="02040503050406030204" pitchFamily="18" charset="0"/>
            <a:ea typeface="Cambria" panose="02040503050406030204" pitchFamily="18" charset="0"/>
          </a:endParaRPr>
        </a:p>
      </dsp:txBody>
      <dsp:txXfrm>
        <a:off x="53002" y="1322121"/>
        <a:ext cx="8085496" cy="979756"/>
      </dsp:txXfrm>
    </dsp:sp>
    <dsp:sp modelId="{A7F33FFD-8A4B-4B52-A482-BBB8C0DD5B00}">
      <dsp:nvSpPr>
        <dsp:cNvPr id="0" name=""/>
        <dsp:cNvSpPr/>
      </dsp:nvSpPr>
      <dsp:spPr>
        <a:xfrm>
          <a:off x="0" y="2521919"/>
          <a:ext cx="8191500" cy="108576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latin typeface="Cambria" panose="02040503050406030204" pitchFamily="18" charset="0"/>
              <a:ea typeface="Cambria" panose="02040503050406030204" pitchFamily="18" charset="0"/>
            </a:rPr>
            <a:t>Appropriate when the source table contains data that relates to various organizations or users</a:t>
          </a:r>
          <a:endParaRPr lang="en-US" sz="2000" kern="1200">
            <a:latin typeface="Cambria" panose="02040503050406030204" pitchFamily="18" charset="0"/>
            <a:ea typeface="Cambria" panose="02040503050406030204" pitchFamily="18" charset="0"/>
          </a:endParaRPr>
        </a:p>
      </dsp:txBody>
      <dsp:txXfrm>
        <a:off x="53002" y="2574921"/>
        <a:ext cx="8085496" cy="979756"/>
      </dsp:txXfrm>
    </dsp:sp>
    <dsp:sp modelId="{D890ABA0-FC49-4CA2-B246-5FFFE446D41B}">
      <dsp:nvSpPr>
        <dsp:cNvPr id="0" name=""/>
        <dsp:cNvSpPr/>
      </dsp:nvSpPr>
      <dsp:spPr>
        <a:xfrm>
          <a:off x="0" y="3774720"/>
          <a:ext cx="8191500" cy="108576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latin typeface="Cambria" panose="02040503050406030204" pitchFamily="18" charset="0"/>
              <a:ea typeface="Cambria" panose="02040503050406030204" pitchFamily="18" charset="0"/>
            </a:rPr>
            <a:t>They provide a private table for each user, composed only of the rows needed by that user</a:t>
          </a:r>
          <a:endParaRPr lang="en-US" sz="2000" kern="1200">
            <a:latin typeface="Cambria" panose="02040503050406030204" pitchFamily="18" charset="0"/>
            <a:ea typeface="Cambria" panose="02040503050406030204" pitchFamily="18" charset="0"/>
          </a:endParaRPr>
        </a:p>
      </dsp:txBody>
      <dsp:txXfrm>
        <a:off x="53002" y="3827722"/>
        <a:ext cx="8085496" cy="9797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E880AD-A95B-41A6-9C20-5EF03FB9687D}">
      <dsp:nvSpPr>
        <dsp:cNvPr id="0" name=""/>
        <dsp:cNvSpPr/>
      </dsp:nvSpPr>
      <dsp:spPr>
        <a:xfrm>
          <a:off x="0" y="273599"/>
          <a:ext cx="8077200" cy="121680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latin typeface="Cambria" panose="02040503050406030204" pitchFamily="18" charset="0"/>
              <a:ea typeface="Cambria" panose="02040503050406030204" pitchFamily="18" charset="0"/>
            </a:rPr>
            <a:t>A vertical view slices the source table vertically to create the view</a:t>
          </a:r>
          <a:endParaRPr lang="en-US" sz="2000" kern="1200">
            <a:latin typeface="Cambria" panose="02040503050406030204" pitchFamily="18" charset="0"/>
            <a:ea typeface="Cambria" panose="02040503050406030204" pitchFamily="18" charset="0"/>
          </a:endParaRPr>
        </a:p>
      </dsp:txBody>
      <dsp:txXfrm>
        <a:off x="59399" y="332998"/>
        <a:ext cx="7958402" cy="1098002"/>
      </dsp:txXfrm>
    </dsp:sp>
    <dsp:sp modelId="{3360F290-56A6-40B0-8B94-CF43143BE7E1}">
      <dsp:nvSpPr>
        <dsp:cNvPr id="0" name=""/>
        <dsp:cNvSpPr/>
      </dsp:nvSpPr>
      <dsp:spPr>
        <a:xfrm>
          <a:off x="0" y="1677600"/>
          <a:ext cx="8077200" cy="121680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latin typeface="Cambria" panose="02040503050406030204" pitchFamily="18" charset="0"/>
              <a:ea typeface="Cambria" panose="02040503050406030204" pitchFamily="18" charset="0"/>
            </a:rPr>
            <a:t>Commonly found where the data stored in a table is used by various users or groups of users</a:t>
          </a:r>
          <a:endParaRPr lang="en-US" sz="2000" kern="1200">
            <a:latin typeface="Cambria" panose="02040503050406030204" pitchFamily="18" charset="0"/>
            <a:ea typeface="Cambria" panose="02040503050406030204" pitchFamily="18" charset="0"/>
          </a:endParaRPr>
        </a:p>
      </dsp:txBody>
      <dsp:txXfrm>
        <a:off x="59399" y="1736999"/>
        <a:ext cx="7958402" cy="1098002"/>
      </dsp:txXfrm>
    </dsp:sp>
    <dsp:sp modelId="{30CC4CF2-FB8E-4ADA-864E-6587574C54BF}">
      <dsp:nvSpPr>
        <dsp:cNvPr id="0" name=""/>
        <dsp:cNvSpPr/>
      </dsp:nvSpPr>
      <dsp:spPr>
        <a:xfrm>
          <a:off x="0" y="3081600"/>
          <a:ext cx="8077200" cy="121680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latin typeface="Cambria" panose="02040503050406030204" pitchFamily="18" charset="0"/>
              <a:ea typeface="Cambria" panose="02040503050406030204" pitchFamily="18" charset="0"/>
            </a:rPr>
            <a:t>They provide a private virtual table for each user, composed only of the columns needed by that user</a:t>
          </a:r>
          <a:endParaRPr lang="en-US" sz="2000" kern="1200">
            <a:latin typeface="Cambria" panose="02040503050406030204" pitchFamily="18" charset="0"/>
            <a:ea typeface="Cambria" panose="02040503050406030204" pitchFamily="18" charset="0"/>
          </a:endParaRPr>
        </a:p>
      </dsp:txBody>
      <dsp:txXfrm>
        <a:off x="59399" y="3140999"/>
        <a:ext cx="7958402" cy="10980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64FAF4-2B76-426F-B593-7BF38A3CE580}">
      <dsp:nvSpPr>
        <dsp:cNvPr id="0" name=""/>
        <dsp:cNvSpPr/>
      </dsp:nvSpPr>
      <dsp:spPr>
        <a:xfrm>
          <a:off x="0" y="541319"/>
          <a:ext cx="8534400" cy="907200"/>
        </a:xfrm>
        <a:prstGeom prst="rect">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EE7BE4-D4FD-4C69-8AC7-3D1AE6F51E65}">
      <dsp:nvSpPr>
        <dsp:cNvPr id="0" name=""/>
        <dsp:cNvSpPr/>
      </dsp:nvSpPr>
      <dsp:spPr>
        <a:xfrm>
          <a:off x="426720" y="9959"/>
          <a:ext cx="5974080" cy="106272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806" tIns="0" rIns="225806" bIns="0" numCol="1" spcCol="1270" anchor="ctr" anchorCtr="0">
          <a:noAutofit/>
        </a:bodyPr>
        <a:lstStyle/>
        <a:p>
          <a:pPr lvl="0" algn="l" defTabSz="889000" rtl="0">
            <a:lnSpc>
              <a:spcPct val="90000"/>
            </a:lnSpc>
            <a:spcBef>
              <a:spcPct val="0"/>
            </a:spcBef>
            <a:spcAft>
              <a:spcPct val="35000"/>
            </a:spcAft>
          </a:pPr>
          <a:r>
            <a:rPr lang="en-US" sz="2000" kern="1200" smtClean="0">
              <a:latin typeface="Cambria" panose="02040503050406030204" pitchFamily="18" charset="0"/>
              <a:ea typeface="Cambria" panose="02040503050406030204" pitchFamily="18" charset="0"/>
            </a:rPr>
            <a:t>SQL does not restrict you to purely horizontal or vertical slices of a table</a:t>
          </a:r>
          <a:endParaRPr lang="en-US" sz="2000" kern="1200">
            <a:latin typeface="Cambria" panose="02040503050406030204" pitchFamily="18" charset="0"/>
            <a:ea typeface="Cambria" panose="02040503050406030204" pitchFamily="18" charset="0"/>
          </a:endParaRPr>
        </a:p>
      </dsp:txBody>
      <dsp:txXfrm>
        <a:off x="478598" y="61837"/>
        <a:ext cx="5870324" cy="958964"/>
      </dsp:txXfrm>
    </dsp:sp>
    <dsp:sp modelId="{6A78769C-6AE6-4141-A73D-24483AEA6EF2}">
      <dsp:nvSpPr>
        <dsp:cNvPr id="0" name=""/>
        <dsp:cNvSpPr/>
      </dsp:nvSpPr>
      <dsp:spPr>
        <a:xfrm>
          <a:off x="0" y="2174279"/>
          <a:ext cx="8534400" cy="907200"/>
        </a:xfrm>
        <a:prstGeom prst="rect">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0F8C44-17BF-4997-AFEC-F24B9556E869}">
      <dsp:nvSpPr>
        <dsp:cNvPr id="0" name=""/>
        <dsp:cNvSpPr/>
      </dsp:nvSpPr>
      <dsp:spPr>
        <a:xfrm>
          <a:off x="426720" y="1642919"/>
          <a:ext cx="5974080" cy="106272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806" tIns="0" rIns="225806" bIns="0" numCol="1" spcCol="1270" anchor="ctr" anchorCtr="0">
          <a:noAutofit/>
        </a:bodyPr>
        <a:lstStyle/>
        <a:p>
          <a:pPr lvl="0" algn="l" defTabSz="889000" rtl="0">
            <a:lnSpc>
              <a:spcPct val="90000"/>
            </a:lnSpc>
            <a:spcBef>
              <a:spcPct val="0"/>
            </a:spcBef>
            <a:spcAft>
              <a:spcPct val="35000"/>
            </a:spcAft>
          </a:pPr>
          <a:r>
            <a:rPr lang="en-US" sz="2000" kern="1200" smtClean="0">
              <a:latin typeface="Cambria" panose="02040503050406030204" pitchFamily="18" charset="0"/>
              <a:ea typeface="Cambria" panose="02040503050406030204" pitchFamily="18" charset="0"/>
            </a:rPr>
            <a:t>A view can be created to represent the subset of records and lesser columns in order to filter the records and hide the columns</a:t>
          </a:r>
          <a:endParaRPr lang="en-US" sz="2000" kern="1200">
            <a:latin typeface="Cambria" panose="02040503050406030204" pitchFamily="18" charset="0"/>
            <a:ea typeface="Cambria" panose="02040503050406030204" pitchFamily="18" charset="0"/>
          </a:endParaRPr>
        </a:p>
      </dsp:txBody>
      <dsp:txXfrm>
        <a:off x="478598" y="1694797"/>
        <a:ext cx="5870324" cy="958964"/>
      </dsp:txXfrm>
    </dsp:sp>
    <dsp:sp modelId="{E71EF567-E47A-415A-9460-07305235649B}">
      <dsp:nvSpPr>
        <dsp:cNvPr id="0" name=""/>
        <dsp:cNvSpPr/>
      </dsp:nvSpPr>
      <dsp:spPr>
        <a:xfrm>
          <a:off x="0" y="3807240"/>
          <a:ext cx="8534400" cy="907200"/>
        </a:xfrm>
        <a:prstGeom prst="rect">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E588FD-4FD5-4638-97CB-EE7A8F772B31}">
      <dsp:nvSpPr>
        <dsp:cNvPr id="0" name=""/>
        <dsp:cNvSpPr/>
      </dsp:nvSpPr>
      <dsp:spPr>
        <a:xfrm>
          <a:off x="426720" y="3275880"/>
          <a:ext cx="5974080" cy="106272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806" tIns="0" rIns="225806" bIns="0" numCol="1" spcCol="1270" anchor="ctr" anchorCtr="0">
          <a:noAutofit/>
        </a:bodyPr>
        <a:lstStyle/>
        <a:p>
          <a:pPr lvl="0" algn="l" defTabSz="889000" rtl="0">
            <a:lnSpc>
              <a:spcPct val="90000"/>
            </a:lnSpc>
            <a:spcBef>
              <a:spcPct val="0"/>
            </a:spcBef>
            <a:spcAft>
              <a:spcPct val="35000"/>
            </a:spcAft>
          </a:pPr>
          <a:r>
            <a:rPr lang="en-US" sz="2000" kern="1200" smtClean="0">
              <a:latin typeface="Cambria" panose="02040503050406030204" pitchFamily="18" charset="0"/>
              <a:ea typeface="Cambria" panose="02040503050406030204" pitchFamily="18" charset="0"/>
            </a:rPr>
            <a:t>Only the columns explicitly named in the select list of the view and the rows that meet the search condition are visible through the view</a:t>
          </a:r>
          <a:endParaRPr lang="en-US" sz="2000" kern="1200">
            <a:latin typeface="Cambria" panose="02040503050406030204" pitchFamily="18" charset="0"/>
            <a:ea typeface="Cambria" panose="02040503050406030204" pitchFamily="18" charset="0"/>
          </a:endParaRPr>
        </a:p>
      </dsp:txBody>
      <dsp:txXfrm>
        <a:off x="478598" y="3327758"/>
        <a:ext cx="5870324" cy="95896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AD67F-31AF-4B41-AE2E-BAC3A595D7C3}">
      <dsp:nvSpPr>
        <dsp:cNvPr id="0" name=""/>
        <dsp:cNvSpPr/>
      </dsp:nvSpPr>
      <dsp:spPr>
        <a:xfrm>
          <a:off x="0" y="428160"/>
          <a:ext cx="8458200" cy="730800"/>
        </a:xfrm>
        <a:prstGeom prst="rect">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963F60-7FD0-4E92-AC6A-4FD8D40E032C}">
      <dsp:nvSpPr>
        <dsp:cNvPr id="0" name=""/>
        <dsp:cNvSpPr/>
      </dsp:nvSpPr>
      <dsp:spPr>
        <a:xfrm>
          <a:off x="422910" y="120"/>
          <a:ext cx="5920740" cy="85608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889000" rtl="0">
            <a:lnSpc>
              <a:spcPct val="90000"/>
            </a:lnSpc>
            <a:spcBef>
              <a:spcPct val="0"/>
            </a:spcBef>
            <a:spcAft>
              <a:spcPct val="35000"/>
            </a:spcAft>
          </a:pPr>
          <a:r>
            <a:rPr lang="en-US" sz="2000" kern="1200" smtClean="0">
              <a:latin typeface="Cambria" panose="02040503050406030204" pitchFamily="18" charset="0"/>
              <a:ea typeface="Cambria" panose="02040503050406030204" pitchFamily="18" charset="0"/>
            </a:rPr>
            <a:t>The query specified in a view definition may include a GROUP BY clause</a:t>
          </a:r>
          <a:endParaRPr lang="en-US" sz="2000" kern="1200">
            <a:latin typeface="Cambria" panose="02040503050406030204" pitchFamily="18" charset="0"/>
            <a:ea typeface="Cambria" panose="02040503050406030204" pitchFamily="18" charset="0"/>
          </a:endParaRPr>
        </a:p>
      </dsp:txBody>
      <dsp:txXfrm>
        <a:off x="464700" y="41910"/>
        <a:ext cx="5837160" cy="772500"/>
      </dsp:txXfrm>
    </dsp:sp>
    <dsp:sp modelId="{223CA672-EDA5-446C-A09B-DC6891CEF374}">
      <dsp:nvSpPr>
        <dsp:cNvPr id="0" name=""/>
        <dsp:cNvSpPr/>
      </dsp:nvSpPr>
      <dsp:spPr>
        <a:xfrm>
          <a:off x="0" y="1743600"/>
          <a:ext cx="8458200" cy="730800"/>
        </a:xfrm>
        <a:prstGeom prst="rect">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424AF2-B578-49BA-B30C-0DE6C33AFA01}">
      <dsp:nvSpPr>
        <dsp:cNvPr id="0" name=""/>
        <dsp:cNvSpPr/>
      </dsp:nvSpPr>
      <dsp:spPr>
        <a:xfrm>
          <a:off x="422910" y="1315560"/>
          <a:ext cx="5920740" cy="85608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889000" rtl="0">
            <a:lnSpc>
              <a:spcPct val="90000"/>
            </a:lnSpc>
            <a:spcBef>
              <a:spcPct val="0"/>
            </a:spcBef>
            <a:spcAft>
              <a:spcPct val="35000"/>
            </a:spcAft>
          </a:pPr>
          <a:r>
            <a:rPr lang="en-US" sz="2000" kern="1200" smtClean="0">
              <a:latin typeface="Cambria" panose="02040503050406030204" pitchFamily="18" charset="0"/>
              <a:ea typeface="Cambria" panose="02040503050406030204" pitchFamily="18" charset="0"/>
            </a:rPr>
            <a:t>This type of view is called a grouped view</a:t>
          </a:r>
          <a:endParaRPr lang="en-US" sz="2000" kern="1200">
            <a:latin typeface="Cambria" panose="02040503050406030204" pitchFamily="18" charset="0"/>
            <a:ea typeface="Cambria" panose="02040503050406030204" pitchFamily="18" charset="0"/>
          </a:endParaRPr>
        </a:p>
      </dsp:txBody>
      <dsp:txXfrm>
        <a:off x="464700" y="1357350"/>
        <a:ext cx="5837160" cy="772500"/>
      </dsp:txXfrm>
    </dsp:sp>
    <dsp:sp modelId="{91357369-A0F3-422A-8154-5C2A405BC93E}">
      <dsp:nvSpPr>
        <dsp:cNvPr id="0" name=""/>
        <dsp:cNvSpPr/>
      </dsp:nvSpPr>
      <dsp:spPr>
        <a:xfrm>
          <a:off x="0" y="3059040"/>
          <a:ext cx="8458200" cy="730800"/>
        </a:xfrm>
        <a:prstGeom prst="rect">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B2D7F0-93C0-4ECF-856F-25ED32B27BE2}">
      <dsp:nvSpPr>
        <dsp:cNvPr id="0" name=""/>
        <dsp:cNvSpPr/>
      </dsp:nvSpPr>
      <dsp:spPr>
        <a:xfrm>
          <a:off x="422910" y="2631000"/>
          <a:ext cx="5920740" cy="85608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889000" rtl="0">
            <a:lnSpc>
              <a:spcPct val="90000"/>
            </a:lnSpc>
            <a:spcBef>
              <a:spcPct val="0"/>
            </a:spcBef>
            <a:spcAft>
              <a:spcPct val="35000"/>
            </a:spcAft>
          </a:pPr>
          <a:r>
            <a:rPr lang="en-US" sz="2000" kern="1200" smtClean="0">
              <a:latin typeface="Cambria" panose="02040503050406030204" pitchFamily="18" charset="0"/>
              <a:ea typeface="Cambria" panose="02040503050406030204" pitchFamily="18" charset="0"/>
            </a:rPr>
            <a:t>Grouped views perform the same function as grouped queries</a:t>
          </a:r>
          <a:endParaRPr lang="en-US" sz="2000" kern="1200">
            <a:latin typeface="Cambria" panose="02040503050406030204" pitchFamily="18" charset="0"/>
            <a:ea typeface="Cambria" panose="02040503050406030204" pitchFamily="18" charset="0"/>
          </a:endParaRPr>
        </a:p>
      </dsp:txBody>
      <dsp:txXfrm>
        <a:off x="464700" y="2672790"/>
        <a:ext cx="5837160" cy="772500"/>
      </dsp:txXfrm>
    </dsp:sp>
    <dsp:sp modelId="{D9C73589-CC38-4FC2-947F-0BD26DD5465C}">
      <dsp:nvSpPr>
        <dsp:cNvPr id="0" name=""/>
        <dsp:cNvSpPr/>
      </dsp:nvSpPr>
      <dsp:spPr>
        <a:xfrm>
          <a:off x="0" y="4374479"/>
          <a:ext cx="8458200" cy="730800"/>
        </a:xfrm>
        <a:prstGeom prst="rect">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B5C59D-FECA-4B43-BAB1-CA03E684E94A}">
      <dsp:nvSpPr>
        <dsp:cNvPr id="0" name=""/>
        <dsp:cNvSpPr/>
      </dsp:nvSpPr>
      <dsp:spPr>
        <a:xfrm>
          <a:off x="422910" y="3946440"/>
          <a:ext cx="5920740" cy="85608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889000" rtl="0">
            <a:lnSpc>
              <a:spcPct val="90000"/>
            </a:lnSpc>
            <a:spcBef>
              <a:spcPct val="0"/>
            </a:spcBef>
            <a:spcAft>
              <a:spcPct val="35000"/>
            </a:spcAft>
          </a:pPr>
          <a:r>
            <a:rPr lang="en-US" sz="2000" kern="1200" smtClean="0">
              <a:latin typeface="Cambria" panose="02040503050406030204" pitchFamily="18" charset="0"/>
              <a:ea typeface="Cambria" panose="02040503050406030204" pitchFamily="18" charset="0"/>
            </a:rPr>
            <a:t>A grouped view makes these grouped query results into a virtual table, allowing you to perform further queries on them</a:t>
          </a:r>
          <a:endParaRPr lang="en-US" sz="2000" kern="1200">
            <a:latin typeface="Cambria" panose="02040503050406030204" pitchFamily="18" charset="0"/>
            <a:ea typeface="Cambria" panose="02040503050406030204" pitchFamily="18" charset="0"/>
          </a:endParaRPr>
        </a:p>
      </dsp:txBody>
      <dsp:txXfrm>
        <a:off x="464700" y="3988230"/>
        <a:ext cx="5837160" cy="7725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53D81-F324-4022-B9CF-7339A53814E4}">
      <dsp:nvSpPr>
        <dsp:cNvPr id="0" name=""/>
        <dsp:cNvSpPr/>
      </dsp:nvSpPr>
      <dsp:spPr>
        <a:xfrm>
          <a:off x="0" y="61199"/>
          <a:ext cx="8153400" cy="121680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latin typeface="Cambria" panose="02040503050406030204" pitchFamily="18" charset="0"/>
              <a:ea typeface="Cambria" panose="02040503050406030204" pitchFamily="18" charset="0"/>
            </a:rPr>
            <a:t>A joined view created such that it draws data from two or three different tables and presents the query results as a single virtual table</a:t>
          </a:r>
          <a:endParaRPr lang="en-US" sz="2000" kern="1200" dirty="0">
            <a:latin typeface="Cambria" panose="02040503050406030204" pitchFamily="18" charset="0"/>
            <a:ea typeface="Cambria" panose="02040503050406030204" pitchFamily="18" charset="0"/>
          </a:endParaRPr>
        </a:p>
      </dsp:txBody>
      <dsp:txXfrm>
        <a:off x="59399" y="120598"/>
        <a:ext cx="8034602" cy="1098002"/>
      </dsp:txXfrm>
    </dsp:sp>
    <dsp:sp modelId="{D7740941-4277-43FC-9C21-FF4B1CDABC1F}">
      <dsp:nvSpPr>
        <dsp:cNvPr id="0" name=""/>
        <dsp:cNvSpPr/>
      </dsp:nvSpPr>
      <dsp:spPr>
        <a:xfrm>
          <a:off x="0" y="1465200"/>
          <a:ext cx="8153400" cy="121680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latin typeface="Cambria" panose="02040503050406030204" pitchFamily="18" charset="0"/>
              <a:ea typeface="Cambria" panose="02040503050406030204" pitchFamily="18" charset="0"/>
            </a:rPr>
            <a:t>A simple single-table query can then be used against the view for requests instead of creating two-table or three-table join</a:t>
          </a:r>
          <a:endParaRPr lang="en-US" sz="2000" kern="1200">
            <a:latin typeface="Cambria" panose="02040503050406030204" pitchFamily="18" charset="0"/>
            <a:ea typeface="Cambria" panose="02040503050406030204" pitchFamily="18" charset="0"/>
          </a:endParaRPr>
        </a:p>
      </dsp:txBody>
      <dsp:txXfrm>
        <a:off x="59399" y="1524599"/>
        <a:ext cx="8034602"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lide Number Placeholder 5"/>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3C3F709-A6C7-4261-951E-C08AF57EF303}" type="slidenum">
              <a:rPr lang="en-US" sz="900" smtClean="0">
                <a:latin typeface="Cambria" pitchFamily="18" charset="0"/>
              </a:rPr>
              <a:pPr/>
              <a:t>‹#›</a:t>
            </a:fld>
            <a:endParaRPr lang="en-US" sz="900" dirty="0">
              <a:latin typeface="Cambria" pitchFamily="18" charset="0"/>
            </a:endParaRPr>
          </a:p>
        </p:txBody>
      </p:sp>
      <p:sp>
        <p:nvSpPr>
          <p:cNvPr id="4" name="Slide Number Placeholder 4"/>
          <p:cNvSpPr txBox="1">
            <a:spLocks/>
          </p:cNvSpPr>
          <p:nvPr/>
        </p:nvSpPr>
        <p:spPr>
          <a:xfrm>
            <a:off x="3884613" y="8685213"/>
            <a:ext cx="2971800" cy="4572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D02549E-8A34-4675-8317-76FB45A88869}" type="slidenum">
              <a:rPr lang="en-US" smtClean="0"/>
              <a:pPr/>
              <a:t>‹#›</a:t>
            </a:fld>
            <a:endParaRPr lang="en-US" dirty="0"/>
          </a:p>
        </p:txBody>
      </p:sp>
      <p:sp>
        <p:nvSpPr>
          <p:cNvPr id="5" name="Text Box 8"/>
          <p:cNvSpPr txBox="1">
            <a:spLocks noChangeArrowheads="1"/>
          </p:cNvSpPr>
          <p:nvPr/>
        </p:nvSpPr>
        <p:spPr bwMode="auto">
          <a:xfrm>
            <a:off x="0" y="228600"/>
            <a:ext cx="495300" cy="389890"/>
          </a:xfrm>
          <a:prstGeom prst="rect">
            <a:avLst/>
          </a:prstGeom>
          <a:solidFill>
            <a:srgbClr val="035642"/>
          </a:solidFill>
          <a:ln>
            <a:noFill/>
          </a:ln>
        </p:spPr>
        <p:txBody>
          <a:bodyPr rot="0" vert="horz" wrap="square" lIns="91440" tIns="45720" rIns="91440" bIns="45720" anchor="t" anchorCtr="0" upright="1">
            <a:noAutofit/>
          </a:bodyPr>
          <a:lstStyle/>
          <a:p>
            <a:pPr marL="0" marR="0">
              <a:lnSpc>
                <a:spcPct val="115000"/>
              </a:lnSpc>
              <a:spcBef>
                <a:spcPts val="500"/>
              </a:spcBef>
              <a:spcAft>
                <a:spcPts val="1000"/>
              </a:spcAft>
            </a:pPr>
            <a:r>
              <a:rPr lang="en-US" sz="1200">
                <a:solidFill>
                  <a:srgbClr val="FFFFFF"/>
                </a:solidFill>
                <a:effectLst/>
                <a:latin typeface="Calibri"/>
                <a:ea typeface="Calibri"/>
                <a:cs typeface="Arial"/>
              </a:rPr>
              <a:t> </a:t>
            </a:r>
            <a:endParaRPr lang="en-US" sz="1100">
              <a:effectLst/>
              <a:latin typeface="Calibri"/>
              <a:ea typeface="Calibri"/>
              <a:cs typeface="Times New Roman"/>
            </a:endParaRPr>
          </a:p>
        </p:txBody>
      </p:sp>
      <p:sp>
        <p:nvSpPr>
          <p:cNvPr id="7" name="Text Box 8"/>
          <p:cNvSpPr txBox="1">
            <a:spLocks noChangeArrowheads="1"/>
          </p:cNvSpPr>
          <p:nvPr/>
        </p:nvSpPr>
        <p:spPr bwMode="auto">
          <a:xfrm>
            <a:off x="781050" y="228600"/>
            <a:ext cx="6076951" cy="389890"/>
          </a:xfrm>
          <a:prstGeom prst="rect">
            <a:avLst/>
          </a:prstGeom>
          <a:solidFill>
            <a:srgbClr val="035642"/>
          </a:solidFill>
          <a:ln>
            <a:noFill/>
          </a:ln>
        </p:spPr>
        <p:txBody>
          <a:bodyPr rot="0" vert="horz" wrap="square" lIns="91440" tIns="45720" rIns="91440" bIns="45720" anchor="t" anchorCtr="0" upright="1">
            <a:noAutofit/>
          </a:bodyPr>
          <a:lstStyle/>
          <a:p>
            <a:pPr>
              <a:lnSpc>
                <a:spcPct val="115000"/>
              </a:lnSpc>
              <a:spcBef>
                <a:spcPts val="500"/>
              </a:spcBef>
              <a:spcAft>
                <a:spcPts val="1000"/>
              </a:spcAft>
            </a:pPr>
            <a:r>
              <a:rPr lang="en-US" sz="1400" dirty="0">
                <a:solidFill>
                  <a:srgbClr val="FFFFFF"/>
                </a:solidFill>
                <a:latin typeface="Cambria"/>
                <a:ea typeface="Calibri"/>
                <a:cs typeface="Arial"/>
              </a:rPr>
              <a:t>Project Management: Training for BNP Paribas</a:t>
            </a:r>
            <a:endParaRPr lang="en-US" sz="1100" dirty="0">
              <a:effectLst/>
              <a:latin typeface="Calibri"/>
              <a:ea typeface="Calibri"/>
              <a:cs typeface="Times New Roman"/>
            </a:endParaRPr>
          </a:p>
        </p:txBody>
      </p:sp>
      <p:pic>
        <p:nvPicPr>
          <p:cNvPr id="8" name="Picture 2" descr="Description: 120616 - Final Logo-0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11601"/>
            <a:ext cx="400050" cy="623888"/>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2"/>
          <p:cNvSpPr>
            <a:spLocks noGrp="1"/>
          </p:cNvSpPr>
          <p:nvPr>
            <p:ph type="ftr" sz="quarter" idx="2"/>
          </p:nvPr>
        </p:nvSpPr>
        <p:spPr>
          <a:xfrm>
            <a:off x="609600" y="8685213"/>
            <a:ext cx="6019800" cy="457200"/>
          </a:xfrm>
          <a:prstGeom prst="rect">
            <a:avLst/>
          </a:prstGeom>
        </p:spPr>
        <p:txBody>
          <a:bodyPr vert="horz" lIns="91440" tIns="45720" rIns="91440" bIns="45720" rtlCol="0" anchor="b"/>
          <a:lstStyle>
            <a:lvl1pPr algn="l">
              <a:defRPr sz="1200"/>
            </a:lvl1pPr>
          </a:lstStyle>
          <a:p>
            <a:pPr algn="ctr"/>
            <a:r>
              <a:rPr lang="en-US" sz="900" dirty="0">
                <a:solidFill>
                  <a:schemeClr val="tx1">
                    <a:lumMod val="75000"/>
                    <a:lumOff val="25000"/>
                  </a:schemeClr>
                </a:solidFill>
                <a:latin typeface="Cambria" pitchFamily="18" charset="0"/>
              </a:rPr>
              <a:t>Confidential and restricted. Do not distribute. </a:t>
            </a:r>
          </a:p>
        </p:txBody>
      </p:sp>
    </p:spTree>
    <p:extLst>
      <p:ext uri="{BB962C8B-B14F-4D97-AF65-F5344CB8AC3E}">
        <p14:creationId xmlns:p14="http://schemas.microsoft.com/office/powerpoint/2010/main" val="581971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5A70BD-2EDA-462D-B609-6E0794C76524}" type="datetimeFigureOut">
              <a:rPr lang="en-US" smtClean="0"/>
              <a:t>6/25/2020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0384A8-3390-45A4-95BA-6769EDD50BCF}" type="slidenum">
              <a:rPr lang="en-US" smtClean="0"/>
              <a:t>‹#›</a:t>
            </a:fld>
            <a:endParaRPr lang="en-US"/>
          </a:p>
        </p:txBody>
      </p:sp>
    </p:spTree>
    <p:extLst>
      <p:ext uri="{BB962C8B-B14F-4D97-AF65-F5344CB8AC3E}">
        <p14:creationId xmlns:p14="http://schemas.microsoft.com/office/powerpoint/2010/main" val="1077813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xfrm>
            <a:off x="1143000" y="685800"/>
            <a:ext cx="4572000" cy="3429000"/>
          </a:xfrm>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
        <p:nvSpPr>
          <p:cNvPr id="106500" name="Date Placeholder 3"/>
          <p:cNvSpPr>
            <a:spLocks noGrp="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CBA3C373-0A35-4802-891E-F0700FE29289}" type="datetime8">
              <a:rPr lang="en-US" sz="700">
                <a:solidFill>
                  <a:srgbClr val="000000"/>
                </a:solidFill>
                <a:latin typeface="Times New Roman" pitchFamily="18" charset="0"/>
                <a:cs typeface="Arial" charset="0"/>
              </a:rPr>
              <a:pPr eaLnBrk="1" hangingPunct="1"/>
              <a:t>6/25/2020 7:05 PM</a:t>
            </a:fld>
            <a:endParaRPr lang="en-US" sz="700">
              <a:solidFill>
                <a:srgbClr val="000000"/>
              </a:solidFill>
              <a:latin typeface="Times New Roman" pitchFamily="18" charset="0"/>
              <a:cs typeface="Arial" charset="0"/>
            </a:endParaRPr>
          </a:p>
        </p:txBody>
      </p:sp>
    </p:spTree>
    <p:extLst>
      <p:ext uri="{BB962C8B-B14F-4D97-AF65-F5344CB8AC3E}">
        <p14:creationId xmlns:p14="http://schemas.microsoft.com/office/powerpoint/2010/main" val="4081846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7:05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574797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43000" y="685800"/>
            <a:ext cx="4572000" cy="3429000"/>
          </a:xfrm>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54276" name="Slide Number Placeholder 3"/>
          <p:cNvSpPr>
            <a:spLocks noGrp="1"/>
          </p:cNvSpPr>
          <p:nvPr>
            <p:ph type="sldNum" sz="quarter" idx="4294967295"/>
          </p:nvPr>
        </p:nvSpPr>
        <p:spPr bwMode="auto">
          <a:xfrm>
            <a:off x="5353050" y="6791325"/>
            <a:ext cx="4094163" cy="357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lvl1pPr>
              <a:spcBef>
                <a:spcPct val="30000"/>
              </a:spcBef>
              <a:defRPr sz="1100">
                <a:solidFill>
                  <a:schemeClr val="tx1"/>
                </a:solidFill>
                <a:latin typeface="Times New Roman" panose="02020603050405020304" pitchFamily="18" charset="0"/>
              </a:defRPr>
            </a:lvl1pPr>
            <a:lvl2pPr marL="742950" indent="-285750">
              <a:spcBef>
                <a:spcPct val="30000"/>
              </a:spcBef>
              <a:defRPr sz="1100">
                <a:solidFill>
                  <a:schemeClr val="tx1"/>
                </a:solidFill>
                <a:latin typeface="Times New Roman" panose="02020603050405020304" pitchFamily="18" charset="0"/>
              </a:defRPr>
            </a:lvl2pPr>
            <a:lvl3pPr marL="1143000" indent="-228600">
              <a:spcBef>
                <a:spcPct val="30000"/>
              </a:spcBef>
              <a:defRPr sz="1100">
                <a:solidFill>
                  <a:schemeClr val="tx1"/>
                </a:solidFill>
                <a:latin typeface="Times New Roman" panose="02020603050405020304" pitchFamily="18" charset="0"/>
              </a:defRPr>
            </a:lvl3pPr>
            <a:lvl4pPr marL="1600200" indent="-228600">
              <a:spcBef>
                <a:spcPct val="30000"/>
              </a:spcBef>
              <a:defRPr sz="1100">
                <a:solidFill>
                  <a:schemeClr val="tx1"/>
                </a:solidFill>
                <a:latin typeface="Times New Roman" panose="02020603050405020304" pitchFamily="18" charset="0"/>
              </a:defRPr>
            </a:lvl4pPr>
            <a:lvl5pPr marL="2057400" indent="-228600">
              <a:spcBef>
                <a:spcPct val="30000"/>
              </a:spcBef>
              <a:defRPr sz="11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1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1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1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100">
                <a:solidFill>
                  <a:schemeClr val="tx1"/>
                </a:solidFill>
                <a:latin typeface="Times New Roman" panose="02020603050405020304" pitchFamily="18" charset="0"/>
              </a:defRPr>
            </a:lvl9pPr>
          </a:lstStyle>
          <a:p>
            <a:pPr eaLnBrk="1" hangingPunct="1">
              <a:spcBef>
                <a:spcPct val="0"/>
              </a:spcBef>
            </a:pPr>
            <a:fld id="{0D324022-7A17-4F31-924F-172BE11FC615}" type="slidenum">
              <a:rPr lang="en-US" sz="1200">
                <a:latin typeface="Calibri" panose="020F0502020204030204" pitchFamily="34" charset="0"/>
                <a:ea typeface="MS PGothic" panose="020B0600070205080204" pitchFamily="34" charset="-128"/>
              </a:rPr>
              <a:pPr eaLnBrk="1" hangingPunct="1">
                <a:spcBef>
                  <a:spcPct val="0"/>
                </a:spcBef>
              </a:pPr>
              <a:t>3</a:t>
            </a:fld>
            <a:endParaRPr lang="en-US" sz="1200">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3531217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43000" y="685800"/>
            <a:ext cx="4572000" cy="3429000"/>
          </a:xfrm>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54276" name="Slide Number Placeholder 3"/>
          <p:cNvSpPr>
            <a:spLocks noGrp="1"/>
          </p:cNvSpPr>
          <p:nvPr>
            <p:ph type="sldNum" sz="quarter" idx="4294967295"/>
          </p:nvPr>
        </p:nvSpPr>
        <p:spPr bwMode="auto">
          <a:xfrm>
            <a:off x="5353050" y="6791325"/>
            <a:ext cx="4094163" cy="357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lvl1pPr>
              <a:spcBef>
                <a:spcPct val="30000"/>
              </a:spcBef>
              <a:defRPr sz="1100">
                <a:solidFill>
                  <a:schemeClr val="tx1"/>
                </a:solidFill>
                <a:latin typeface="Times New Roman" panose="02020603050405020304" pitchFamily="18" charset="0"/>
              </a:defRPr>
            </a:lvl1pPr>
            <a:lvl2pPr marL="742950" indent="-285750">
              <a:spcBef>
                <a:spcPct val="30000"/>
              </a:spcBef>
              <a:defRPr sz="1100">
                <a:solidFill>
                  <a:schemeClr val="tx1"/>
                </a:solidFill>
                <a:latin typeface="Times New Roman" panose="02020603050405020304" pitchFamily="18" charset="0"/>
              </a:defRPr>
            </a:lvl2pPr>
            <a:lvl3pPr marL="1143000" indent="-228600">
              <a:spcBef>
                <a:spcPct val="30000"/>
              </a:spcBef>
              <a:defRPr sz="1100">
                <a:solidFill>
                  <a:schemeClr val="tx1"/>
                </a:solidFill>
                <a:latin typeface="Times New Roman" panose="02020603050405020304" pitchFamily="18" charset="0"/>
              </a:defRPr>
            </a:lvl3pPr>
            <a:lvl4pPr marL="1600200" indent="-228600">
              <a:spcBef>
                <a:spcPct val="30000"/>
              </a:spcBef>
              <a:defRPr sz="1100">
                <a:solidFill>
                  <a:schemeClr val="tx1"/>
                </a:solidFill>
                <a:latin typeface="Times New Roman" panose="02020603050405020304" pitchFamily="18" charset="0"/>
              </a:defRPr>
            </a:lvl4pPr>
            <a:lvl5pPr marL="2057400" indent="-228600">
              <a:spcBef>
                <a:spcPct val="30000"/>
              </a:spcBef>
              <a:defRPr sz="11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1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1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1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100">
                <a:solidFill>
                  <a:schemeClr val="tx1"/>
                </a:solidFill>
                <a:latin typeface="Times New Roman" panose="02020603050405020304" pitchFamily="18" charset="0"/>
              </a:defRPr>
            </a:lvl9pPr>
          </a:lstStyle>
          <a:p>
            <a:pPr eaLnBrk="1" hangingPunct="1">
              <a:spcBef>
                <a:spcPct val="0"/>
              </a:spcBef>
            </a:pPr>
            <a:fld id="{0D324022-7A17-4F31-924F-172BE11FC615}" type="slidenum">
              <a:rPr lang="en-US" sz="1200">
                <a:latin typeface="Calibri" panose="020F0502020204030204" pitchFamily="34" charset="0"/>
                <a:ea typeface="MS PGothic" panose="020B0600070205080204" pitchFamily="34" charset="-128"/>
              </a:rPr>
              <a:pPr eaLnBrk="1" hangingPunct="1">
                <a:spcBef>
                  <a:spcPct val="0"/>
                </a:spcBef>
              </a:pPr>
              <a:t>39</a:t>
            </a:fld>
            <a:endParaRPr lang="en-US" sz="1200">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1563636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43000" y="685800"/>
            <a:ext cx="4572000" cy="3429000"/>
          </a:xfrm>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54276" name="Slide Number Placeholder 3"/>
          <p:cNvSpPr>
            <a:spLocks noGrp="1"/>
          </p:cNvSpPr>
          <p:nvPr>
            <p:ph type="sldNum" sz="quarter" idx="4294967295"/>
          </p:nvPr>
        </p:nvSpPr>
        <p:spPr bwMode="auto">
          <a:xfrm>
            <a:off x="5353050" y="6791325"/>
            <a:ext cx="4094163" cy="357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lvl1pPr>
              <a:spcBef>
                <a:spcPct val="30000"/>
              </a:spcBef>
              <a:defRPr sz="1100">
                <a:solidFill>
                  <a:schemeClr val="tx1"/>
                </a:solidFill>
                <a:latin typeface="Times New Roman" panose="02020603050405020304" pitchFamily="18" charset="0"/>
              </a:defRPr>
            </a:lvl1pPr>
            <a:lvl2pPr marL="742950" indent="-285750">
              <a:spcBef>
                <a:spcPct val="30000"/>
              </a:spcBef>
              <a:defRPr sz="1100">
                <a:solidFill>
                  <a:schemeClr val="tx1"/>
                </a:solidFill>
                <a:latin typeface="Times New Roman" panose="02020603050405020304" pitchFamily="18" charset="0"/>
              </a:defRPr>
            </a:lvl2pPr>
            <a:lvl3pPr marL="1143000" indent="-228600">
              <a:spcBef>
                <a:spcPct val="30000"/>
              </a:spcBef>
              <a:defRPr sz="1100">
                <a:solidFill>
                  <a:schemeClr val="tx1"/>
                </a:solidFill>
                <a:latin typeface="Times New Roman" panose="02020603050405020304" pitchFamily="18" charset="0"/>
              </a:defRPr>
            </a:lvl3pPr>
            <a:lvl4pPr marL="1600200" indent="-228600">
              <a:spcBef>
                <a:spcPct val="30000"/>
              </a:spcBef>
              <a:defRPr sz="1100">
                <a:solidFill>
                  <a:schemeClr val="tx1"/>
                </a:solidFill>
                <a:latin typeface="Times New Roman" panose="02020603050405020304" pitchFamily="18" charset="0"/>
              </a:defRPr>
            </a:lvl4pPr>
            <a:lvl5pPr marL="2057400" indent="-228600">
              <a:spcBef>
                <a:spcPct val="30000"/>
              </a:spcBef>
              <a:defRPr sz="11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1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1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1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100">
                <a:solidFill>
                  <a:schemeClr val="tx1"/>
                </a:solidFill>
                <a:latin typeface="Times New Roman" panose="02020603050405020304" pitchFamily="18" charset="0"/>
              </a:defRPr>
            </a:lvl9pPr>
          </a:lstStyle>
          <a:p>
            <a:pPr eaLnBrk="1" hangingPunct="1">
              <a:spcBef>
                <a:spcPct val="0"/>
              </a:spcBef>
            </a:pPr>
            <a:fld id="{0D324022-7A17-4F31-924F-172BE11FC615}" type="slidenum">
              <a:rPr lang="en-US" sz="1200">
                <a:latin typeface="Calibri" panose="020F0502020204030204" pitchFamily="34" charset="0"/>
                <a:ea typeface="MS PGothic" panose="020B0600070205080204" pitchFamily="34" charset="-128"/>
              </a:rPr>
              <a:pPr eaLnBrk="1" hangingPunct="1">
                <a:spcBef>
                  <a:spcPct val="0"/>
                </a:spcBef>
              </a:pPr>
              <a:t>48</a:t>
            </a:fld>
            <a:endParaRPr lang="en-US" sz="1200">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3996533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6/25/2020 7:05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3103017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9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900">
                <a:solidFill>
                  <a:schemeClr val="tx1"/>
                </a:solidFill>
                <a:latin typeface="Arial" pitchFamily="34" charset="0"/>
                <a:ea typeface="MS PGothic" pitchFamily="34" charset="-128"/>
              </a:defRPr>
            </a:lvl1pPr>
            <a:lvl2pPr marL="742950" indent="-285750">
              <a:defRPr sz="1900">
                <a:solidFill>
                  <a:schemeClr val="tx1"/>
                </a:solidFill>
                <a:latin typeface="Arial" pitchFamily="34" charset="0"/>
                <a:ea typeface="MS PGothic" pitchFamily="34" charset="-128"/>
              </a:defRPr>
            </a:lvl2pPr>
            <a:lvl3pPr marL="1143000" indent="-228600">
              <a:defRPr sz="1900">
                <a:solidFill>
                  <a:schemeClr val="tx1"/>
                </a:solidFill>
                <a:latin typeface="Arial" pitchFamily="34" charset="0"/>
                <a:ea typeface="MS PGothic" pitchFamily="34" charset="-128"/>
              </a:defRPr>
            </a:lvl3pPr>
            <a:lvl4pPr marL="1600200" indent="-228600">
              <a:defRPr sz="1900">
                <a:solidFill>
                  <a:schemeClr val="tx1"/>
                </a:solidFill>
                <a:latin typeface="Arial" pitchFamily="34" charset="0"/>
                <a:ea typeface="MS PGothic" pitchFamily="34" charset="-128"/>
              </a:defRPr>
            </a:lvl4pPr>
            <a:lvl5pPr marL="2057400" indent="-228600">
              <a:defRPr sz="1900">
                <a:solidFill>
                  <a:schemeClr val="tx1"/>
                </a:solidFill>
                <a:latin typeface="Arial" pitchFamily="34" charset="0"/>
                <a:ea typeface="MS PGothic" pitchFamily="34" charset="-128"/>
              </a:defRPr>
            </a:lvl5pPr>
            <a:lvl6pPr marL="25146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6pPr>
            <a:lvl7pPr marL="29718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7pPr>
            <a:lvl8pPr marL="34290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8pPr>
            <a:lvl9pPr marL="38862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9pPr>
          </a:lstStyle>
          <a:p>
            <a:fld id="{D29404EE-1E50-4E99-9412-569B7163050E}" type="slidenum">
              <a:rPr lang="en-US" sz="1200" smtClean="0">
                <a:solidFill>
                  <a:srgbClr val="000000"/>
                </a:solidFill>
                <a:latin typeface="Calibri" pitchFamily="34" charset="0"/>
              </a:rPr>
              <a:pPr/>
              <a:t>83</a:t>
            </a:fld>
            <a:endParaRPr lang="en-US" sz="1200">
              <a:solidFill>
                <a:srgbClr val="000000"/>
              </a:solidFill>
              <a:latin typeface="Calibri" pitchFamily="34" charset="0"/>
            </a:endParaRPr>
          </a:p>
        </p:txBody>
      </p:sp>
    </p:spTree>
    <p:extLst>
      <p:ext uri="{BB962C8B-B14F-4D97-AF65-F5344CB8AC3E}">
        <p14:creationId xmlns:p14="http://schemas.microsoft.com/office/powerpoint/2010/main" val="2296355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2.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95915290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4"/>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2F74B5CF-508C-4919-8818-4437286A136C}" type="datetimeFigureOut">
              <a:rPr lang="en-US"/>
              <a:pPr>
                <a:defRPr/>
              </a:pPr>
              <a:t>6/25/2020</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639760B2-6744-460D-B86D-5BF82F8BD5E5}" type="slidenum">
              <a:rPr lang="en-US"/>
              <a:pPr>
                <a:defRPr/>
              </a:pPr>
              <a:t>‹#›</a:t>
            </a:fld>
            <a:endParaRPr lang="en-US"/>
          </a:p>
        </p:txBody>
      </p:sp>
    </p:spTree>
    <p:extLst>
      <p:ext uri="{BB962C8B-B14F-4D97-AF65-F5344CB8AC3E}">
        <p14:creationId xmlns:p14="http://schemas.microsoft.com/office/powerpoint/2010/main" val="76555691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027358"/>
      </p:ext>
    </p:extLst>
  </p:cSld>
  <p:clrMapOvr>
    <a:masterClrMapping/>
  </p:clrMapOvr>
  <p:transition>
    <p:wipe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04" y="914403"/>
            <a:ext cx="7890696"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5756965"/>
      </p:ext>
    </p:extLst>
  </p:cSld>
  <p:clrMapOvr>
    <a:masterClrMapping/>
  </p:clrMapOvr>
  <p:transition>
    <p:wipe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628650"/>
            <a:ext cx="9144000" cy="622935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defTabSz="477838" eaLnBrk="0" fontAlgn="base" hangingPunct="0">
              <a:spcBef>
                <a:spcPct val="0"/>
              </a:spcBef>
              <a:spcAft>
                <a:spcPct val="0"/>
              </a:spcAft>
              <a:defRPr/>
            </a:pPr>
            <a:endParaRPr lang="en-US" sz="1000" dirty="0">
              <a:solidFill>
                <a:prstClr val="black"/>
              </a:solidFill>
              <a:latin typeface="Cambria"/>
            </a:endParaRPr>
          </a:p>
        </p:txBody>
      </p:sp>
      <p:pic>
        <p:nvPicPr>
          <p:cNvPr id="6" name="Picture 11" descr="120616---Final-Logo-Transparent.png"/>
          <p:cNvPicPr>
            <a:picLocks noChangeAspect="1"/>
          </p:cNvPicPr>
          <p:nvPr userDrawn="1">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8292612" y="0"/>
            <a:ext cx="7751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04800" y="762003"/>
            <a:ext cx="8569569" cy="5408741"/>
          </a:xfrm>
          <a:prstGeom prst="rect">
            <a:avLst/>
          </a:prstGeom>
        </p:spPr>
        <p:txBody>
          <a:bodyPr lIns="91429" tIns="45714" rIns="91429" bIns="45714"/>
          <a:lstStyle>
            <a:lvl1pPr>
              <a:defRPr sz="2200">
                <a:latin typeface="Cambria" pitchFamily="18" charset="0"/>
              </a:defRPr>
            </a:lvl1pPr>
            <a:lvl2pPr>
              <a:defRPr sz="2000">
                <a:latin typeface="Cambria" pitchFamily="18" charset="0"/>
              </a:defRPr>
            </a:lvl2pPr>
            <a:lvl3pPr>
              <a:defRPr sz="2000">
                <a:latin typeface="Cambria" pitchFamily="18" charset="0"/>
              </a:defRPr>
            </a:lvl3pPr>
            <a:lvl4pPr>
              <a:defRPr sz="2000">
                <a:latin typeface="Cambria" pitchFamily="18" charset="0"/>
              </a:defRPr>
            </a:lvl4pPr>
            <a:lvl5pPr>
              <a:defRPr sz="2000">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a:spLocks noGrp="1"/>
          </p:cNvSpPr>
          <p:nvPr>
            <p:ph type="ftr" sz="quarter" idx="10"/>
          </p:nvPr>
        </p:nvSpPr>
        <p:spPr/>
        <p:txBody>
          <a:bodyPr/>
          <a:lstStyle>
            <a:lvl1pPr algn="ctr" defTabSz="477838" eaLnBrk="0" fontAlgn="base" hangingPunct="0">
              <a:spcBef>
                <a:spcPct val="0"/>
              </a:spcBef>
              <a:spcAft>
                <a:spcPct val="0"/>
              </a:spcAft>
              <a:defRPr sz="1200">
                <a:latin typeface="Arial" pitchFamily="34" charset="0"/>
                <a:ea typeface="MS PGothic" pitchFamily="34" charset="-128"/>
              </a:defRPr>
            </a:lvl1pPr>
          </a:lstStyle>
          <a:p>
            <a:pPr>
              <a:defRPr/>
            </a:pPr>
            <a:r>
              <a:rPr lang="en-US"/>
              <a:t>Private and Confidential</a:t>
            </a:r>
            <a:endParaRPr lang="en-US" dirty="0"/>
          </a:p>
        </p:txBody>
      </p:sp>
      <p:sp>
        <p:nvSpPr>
          <p:cNvPr id="8" name="Slide Number Placeholder 5"/>
          <p:cNvSpPr>
            <a:spLocks noGrp="1"/>
          </p:cNvSpPr>
          <p:nvPr>
            <p:ph type="sldNum" sz="quarter" idx="11"/>
          </p:nvPr>
        </p:nvSpPr>
        <p:spPr/>
        <p:txBody>
          <a:bodyPr/>
          <a:lstStyle>
            <a:lvl1pPr defTabSz="477838" eaLnBrk="0" hangingPunct="0">
              <a:defRPr>
                <a:latin typeface="Arial" pitchFamily="34" charset="0"/>
              </a:defRPr>
            </a:lvl1pPr>
          </a:lstStyle>
          <a:p>
            <a:pPr>
              <a:defRPr/>
            </a:pPr>
            <a:fld id="{427878AB-AA45-454F-8E95-1305A2FAC955}" type="slidenum">
              <a:rPr lang="en-US"/>
              <a:pPr>
                <a:defRPr/>
              </a:pPr>
              <a:t>‹#›</a:t>
            </a:fld>
            <a:endParaRPr lang="en-US"/>
          </a:p>
        </p:txBody>
      </p:sp>
    </p:spTree>
    <p:extLst>
      <p:ext uri="{BB962C8B-B14F-4D97-AF65-F5344CB8AC3E}">
        <p14:creationId xmlns:p14="http://schemas.microsoft.com/office/powerpoint/2010/main" val="3140543231"/>
      </p:ext>
    </p:extLst>
  </p:cSld>
  <p:clrMapOvr>
    <a:masterClrMapping/>
  </p:clrMapOvr>
  <p:transition>
    <p:wipe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lgn="ctr" defTabSz="477838" eaLnBrk="0" fontAlgn="base" hangingPunct="0">
              <a:spcBef>
                <a:spcPct val="0"/>
              </a:spcBef>
              <a:spcAft>
                <a:spcPct val="0"/>
              </a:spcAft>
              <a:defRPr sz="1200">
                <a:latin typeface="Arial" pitchFamily="34" charset="0"/>
                <a:ea typeface="MS PGothic" pitchFamily="34" charset="-128"/>
              </a:defRPr>
            </a:lvl1pPr>
          </a:lstStyle>
          <a:p>
            <a:pPr>
              <a:defRPr/>
            </a:pPr>
            <a:r>
              <a:rPr lang="en-US"/>
              <a:t>Private and Confidential</a:t>
            </a:r>
            <a:endParaRPr lang="en-US" dirty="0"/>
          </a:p>
        </p:txBody>
      </p:sp>
      <p:sp>
        <p:nvSpPr>
          <p:cNvPr id="3" name="Slide Number Placeholder 5"/>
          <p:cNvSpPr>
            <a:spLocks noGrp="1"/>
          </p:cNvSpPr>
          <p:nvPr>
            <p:ph type="sldNum" sz="quarter" idx="11"/>
          </p:nvPr>
        </p:nvSpPr>
        <p:spPr/>
        <p:txBody>
          <a:bodyPr/>
          <a:lstStyle>
            <a:lvl1pPr defTabSz="477838" eaLnBrk="0" hangingPunct="0">
              <a:defRPr>
                <a:latin typeface="Arial" pitchFamily="34" charset="0"/>
              </a:defRPr>
            </a:lvl1pPr>
          </a:lstStyle>
          <a:p>
            <a:pPr>
              <a:defRPr/>
            </a:pPr>
            <a:fld id="{C6A71638-5D5D-4D76-9B73-6C9254A28C7A}" type="slidenum">
              <a:rPr lang="en-US"/>
              <a:pPr>
                <a:defRPr/>
              </a:pPr>
              <a:t>‹#›</a:t>
            </a:fld>
            <a:endParaRPr lang="en-US"/>
          </a:p>
        </p:txBody>
      </p:sp>
    </p:spTree>
    <p:extLst>
      <p:ext uri="{BB962C8B-B14F-4D97-AF65-F5344CB8AC3E}">
        <p14:creationId xmlns:p14="http://schemas.microsoft.com/office/powerpoint/2010/main" val="3546013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Title 6"/>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lvl1pPr>
              <a:defRPr/>
            </a:lvl1pPr>
          </a:lstStyle>
          <a:p>
            <a:pPr>
              <a:defRPr/>
            </a:pPr>
            <a:fld id="{130DB09F-128C-4D05-A678-005FD1E73B69}" type="datetimeFigureOut">
              <a:rPr lang="en-US">
                <a:solidFill>
                  <a:prstClr val="black">
                    <a:tint val="75000"/>
                  </a:prstClr>
                </a:solidFill>
              </a:rPr>
              <a:pPr>
                <a:defRPr/>
              </a:pPr>
              <a:t>6/25/2020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12141E1-D857-45BF-90B4-80080469E700}"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0899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143000"/>
            <a:ext cx="8229600" cy="4525963"/>
          </a:xfrm>
        </p:spPr>
        <p:txBody>
          <a:bodyPr>
            <a:normAutofit/>
          </a:bodyPr>
          <a:lstStyle>
            <a:lvl1pPr marL="234950" indent="-234950">
              <a:defRPr sz="2000">
                <a:latin typeface="Cambria" pitchFamily="18" charset="0"/>
              </a:defRPr>
            </a:lvl1pPr>
            <a:lvl2pPr marL="457200" indent="-222250">
              <a:buSzPct val="70000"/>
              <a:buFont typeface="Courier New" pitchFamily="49" charset="0"/>
              <a:buChar char="o"/>
              <a:tabLst>
                <a:tab pos="457200" algn="l"/>
              </a:tabLst>
              <a:defRPr sz="1800">
                <a:latin typeface="Cambria" pitchFamily="18" charset="0"/>
              </a:defRPr>
            </a:lvl2pPr>
            <a:lvl3pPr marL="692150" indent="-234950">
              <a:defRPr sz="1600">
                <a:latin typeface="Cambria" pitchFamily="18" charset="0"/>
              </a:defRPr>
            </a:lvl3pPr>
            <a:lvl4pPr marL="914400" indent="-222250">
              <a:defRPr sz="1400">
                <a:latin typeface="Cambria" pitchFamily="18" charset="0"/>
              </a:defRPr>
            </a:lvl4pPr>
            <a:lvl5pPr marL="1371600" indent="-222250">
              <a:defRPr sz="14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9C7C63E9-4DE7-4192-9224-BB38BF2BC03B}" type="datetimeFigureOut">
              <a:rPr lang="en-US">
                <a:solidFill>
                  <a:prstClr val="black">
                    <a:tint val="75000"/>
                  </a:prstClr>
                </a:solidFill>
              </a:rPr>
              <a:pPr>
                <a:defRPr/>
              </a:pPr>
              <a:t>6/25/2020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529B9AE-938E-4C88-882B-5FFE5CEAD6C6}"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734959383"/>
      </p:ext>
    </p:extLst>
  </p:cSld>
  <p:clrMapOvr>
    <a:masterClrMapping/>
  </p:clrMapOvr>
  <p:transition>
    <p:wipe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bg1"/>
        </a:solidFill>
        <a:effectLst/>
      </p:bgPr>
    </p:bg>
    <p:spTree>
      <p:nvGrpSpPr>
        <p:cNvPr id="1" name=""/>
        <p:cNvGrpSpPr/>
        <p:nvPr/>
      </p:nvGrpSpPr>
      <p:grpSpPr>
        <a:xfrm>
          <a:off x="0" y="0"/>
          <a:ext cx="0" cy="0"/>
          <a:chOff x="0" y="0"/>
          <a:chExt cx="0" cy="0"/>
        </a:xfrm>
      </p:grpSpPr>
      <p:pic>
        <p:nvPicPr>
          <p:cNvPr id="4" name="Picture 2" descr="C:\Documents and Settings\Administrator\Desktop\Picture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00" y="-12700"/>
            <a:ext cx="917575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a:xfrm>
            <a:off x="685800" y="990600"/>
            <a:ext cx="5029200" cy="1905000"/>
          </a:xfrm>
        </p:spPr>
        <p:txBody>
          <a:bodyPr>
            <a:noAutofit/>
          </a:bodyPr>
          <a:lstStyle>
            <a:lvl1pPr algn="l">
              <a:defRPr sz="4800">
                <a:solidFill>
                  <a:schemeClr val="bg1"/>
                </a:solidFill>
              </a:defRPr>
            </a:lvl1pPr>
          </a:lstStyle>
          <a:p>
            <a:r>
              <a:rPr lang="en-US"/>
              <a:t>Click to edit Master title style</a:t>
            </a:r>
            <a:endParaRPr lang="en-US" dirty="0"/>
          </a:p>
        </p:txBody>
      </p:sp>
      <p:sp>
        <p:nvSpPr>
          <p:cNvPr id="14" name="Text Placeholder 13"/>
          <p:cNvSpPr>
            <a:spLocks noGrp="1"/>
          </p:cNvSpPr>
          <p:nvPr>
            <p:ph type="body" sz="quarter" idx="10"/>
          </p:nvPr>
        </p:nvSpPr>
        <p:spPr>
          <a:xfrm>
            <a:off x="685800" y="2895600"/>
            <a:ext cx="5410200" cy="685800"/>
          </a:xfrm>
        </p:spPr>
        <p:txBody>
          <a:bodyPr>
            <a:noAutofit/>
          </a:bodyPr>
          <a:lstStyle>
            <a:lvl1pPr marL="0" indent="0">
              <a:buNone/>
              <a:defRPr lang="en-US" sz="3200" b="1" kern="1200" dirty="0" smtClean="0">
                <a:solidFill>
                  <a:schemeClr val="tx1">
                    <a:lumMod val="65000"/>
                    <a:lumOff val="35000"/>
                  </a:schemeClr>
                </a:solidFill>
                <a:latin typeface="Cambria" pitchFamily="18" charset="0"/>
                <a:ea typeface="Arial Unicode MS" pitchFamily="34" charset="-128"/>
                <a:cs typeface="Arial" charset="0"/>
              </a:defRPr>
            </a:lvl1pPr>
            <a:lvl2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2pPr>
            <a:lvl3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3pPr>
            <a:lvl4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4pPr>
            <a:lvl5pPr>
              <a:defRPr lang="en-US" sz="3200" b="1" kern="1200" dirty="0">
                <a:solidFill>
                  <a:schemeClr val="tx1">
                    <a:lumMod val="65000"/>
                    <a:lumOff val="35000"/>
                  </a:schemeClr>
                </a:solidFill>
                <a:latin typeface="Cambria" pitchFamily="18" charset="0"/>
                <a:ea typeface="Arial Unicode MS" pitchFamily="34" charset="-128"/>
                <a:cs typeface="Arial" charset="0"/>
              </a:defRPr>
            </a:lvl5pPr>
          </a:lstStyle>
          <a:p>
            <a:pPr lvl="0"/>
            <a:r>
              <a:rPr lang="en-US"/>
              <a:t>Click to edit Master text styles</a:t>
            </a:r>
          </a:p>
        </p:txBody>
      </p:sp>
    </p:spTree>
    <p:extLst>
      <p:ext uri="{BB962C8B-B14F-4D97-AF65-F5344CB8AC3E}">
        <p14:creationId xmlns:p14="http://schemas.microsoft.com/office/powerpoint/2010/main" val="3936987493"/>
      </p:ext>
    </p:extLst>
  </p:cSld>
  <p:clrMapOvr>
    <a:masterClrMapping/>
  </p:clrMapOvr>
  <p:transition>
    <p:wipe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grpSp>
        <p:nvGrpSpPr>
          <p:cNvPr id="4" name="Group 3"/>
          <p:cNvGrpSpPr>
            <a:grpSpLocks/>
          </p:cNvGrpSpPr>
          <p:nvPr>
            <p:custDataLst>
              <p:tags r:id="rId1"/>
            </p:custDataLst>
          </p:nvPr>
        </p:nvGrpSpPr>
        <p:grpSpPr bwMode="auto">
          <a:xfrm>
            <a:off x="457200" y="1835150"/>
            <a:ext cx="2898775" cy="2898775"/>
            <a:chOff x="457200" y="2093913"/>
            <a:chExt cx="2898775" cy="2898775"/>
          </a:xfrm>
        </p:grpSpPr>
        <p:grpSp>
          <p:nvGrpSpPr>
            <p:cNvPr id="5" name="Group 1"/>
            <p:cNvGrpSpPr>
              <a:grpSpLocks/>
            </p:cNvGrpSpPr>
            <p:nvPr/>
          </p:nvGrpSpPr>
          <p:grpSpPr bwMode="auto">
            <a:xfrm>
              <a:off x="457200" y="2093913"/>
              <a:ext cx="2898775" cy="2898775"/>
              <a:chOff x="457200" y="2093913"/>
              <a:chExt cx="2898775" cy="2898775"/>
            </a:xfrm>
          </p:grpSpPr>
          <p:sp>
            <p:nvSpPr>
              <p:cNvPr id="10" name="Oval 6"/>
              <p:cNvSpPr>
                <a:spLocks noChangeArrowheads="1"/>
              </p:cNvSpPr>
              <p:nvPr/>
            </p:nvSpPr>
            <p:spPr bwMode="gray">
              <a:xfrm>
                <a:off x="1639888" y="3276600"/>
                <a:ext cx="533400" cy="533400"/>
              </a:xfrm>
              <a:prstGeom prst="ellipse">
                <a:avLst/>
              </a:pr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lIns="0" tIns="0" rIns="0" bIns="0" anchor="ctr"/>
              <a:lstStyle/>
              <a:p>
                <a:pPr algn="ctr" fontAlgn="base">
                  <a:spcBef>
                    <a:spcPct val="0"/>
                  </a:spcBef>
                  <a:spcAft>
                    <a:spcPct val="20000"/>
                  </a:spcAft>
                  <a:buClr>
                    <a:srgbClr val="000000"/>
                  </a:buClr>
                  <a:buSzPct val="80000"/>
                  <a:buFont typeface="Wingdings" pitchFamily="2" charset="2"/>
                  <a:buNone/>
                </a:pPr>
                <a:endParaRPr lang="de-DE" sz="1400">
                  <a:solidFill>
                    <a:srgbClr val="000000"/>
                  </a:solidFill>
                  <a:latin typeface="Arial" pitchFamily="34" charset="0"/>
                  <a:ea typeface="Arial Unicode MS" pitchFamily="34" charset="-128"/>
                  <a:cs typeface="Arial Unicode MS" pitchFamily="34" charset="-128"/>
                </a:endParaRPr>
              </a:p>
            </p:txBody>
          </p:sp>
          <p:sp>
            <p:nvSpPr>
              <p:cNvPr id="11" name="AutoShape 7"/>
              <p:cNvSpPr>
                <a:spLocks noChangeArrowheads="1"/>
              </p:cNvSpPr>
              <p:nvPr/>
            </p:nvSpPr>
            <p:spPr bwMode="gray">
              <a:xfrm>
                <a:off x="1066800" y="2703513"/>
                <a:ext cx="1679575" cy="16795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64 h 21600"/>
                  <a:gd name="T26" fmla="*/ 18436 w 21600"/>
                  <a:gd name="T27" fmla="*/ 1843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981" y="10800"/>
                    </a:moveTo>
                    <a:cubicBezTo>
                      <a:pt x="3981" y="14566"/>
                      <a:pt x="7034" y="17619"/>
                      <a:pt x="10800" y="17619"/>
                    </a:cubicBezTo>
                    <a:cubicBezTo>
                      <a:pt x="14566" y="17619"/>
                      <a:pt x="17619" y="14566"/>
                      <a:pt x="17619" y="10800"/>
                    </a:cubicBezTo>
                    <a:cubicBezTo>
                      <a:pt x="17619" y="7034"/>
                      <a:pt x="14566" y="3981"/>
                      <a:pt x="10800" y="3981"/>
                    </a:cubicBezTo>
                    <a:cubicBezTo>
                      <a:pt x="7034" y="3981"/>
                      <a:pt x="3981" y="7034"/>
                      <a:pt x="3981" y="10800"/>
                    </a:cubicBezTo>
                    <a:close/>
                  </a:path>
                </a:pathLst>
              </a:cu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lIns="0" tIns="0" rIns="0" bIns="0" anchor="ctr"/>
              <a:lstStyle/>
              <a:p>
                <a:pPr fontAlgn="base">
                  <a:spcBef>
                    <a:spcPct val="0"/>
                  </a:spcBef>
                  <a:spcAft>
                    <a:spcPct val="0"/>
                  </a:spcAft>
                </a:pPr>
                <a:endParaRPr lang="en-US" sz="2500" dirty="0">
                  <a:solidFill>
                    <a:prstClr val="black"/>
                  </a:solidFill>
                  <a:latin typeface="Arial" pitchFamily="34" charset="0"/>
                  <a:cs typeface="Arial" pitchFamily="34" charset="0"/>
                </a:endParaRPr>
              </a:p>
            </p:txBody>
          </p:sp>
          <p:sp>
            <p:nvSpPr>
              <p:cNvPr id="12" name="AutoShape 8"/>
              <p:cNvSpPr>
                <a:spLocks noChangeArrowheads="1"/>
              </p:cNvSpPr>
              <p:nvPr/>
            </p:nvSpPr>
            <p:spPr bwMode="gray">
              <a:xfrm>
                <a:off x="457200" y="2093913"/>
                <a:ext cx="2898775" cy="28987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58 w 21600"/>
                  <a:gd name="T25" fmla="*/ 3158 h 21600"/>
                  <a:gd name="T26" fmla="*/ 18442 w 21600"/>
                  <a:gd name="T27" fmla="*/ 1844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26" y="10800"/>
                    </a:moveTo>
                    <a:cubicBezTo>
                      <a:pt x="2426" y="15425"/>
                      <a:pt x="6175" y="19174"/>
                      <a:pt x="10800" y="19174"/>
                    </a:cubicBezTo>
                    <a:cubicBezTo>
                      <a:pt x="15425" y="19174"/>
                      <a:pt x="19174" y="15425"/>
                      <a:pt x="19174" y="10800"/>
                    </a:cubicBezTo>
                    <a:cubicBezTo>
                      <a:pt x="19174" y="6175"/>
                      <a:pt x="15425" y="2426"/>
                      <a:pt x="10800" y="2426"/>
                    </a:cubicBezTo>
                    <a:cubicBezTo>
                      <a:pt x="6175" y="2426"/>
                      <a:pt x="2426" y="6175"/>
                      <a:pt x="2426" y="10800"/>
                    </a:cubicBezTo>
                    <a:close/>
                  </a:path>
                </a:pathLst>
              </a:cu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lIns="0" tIns="0" rIns="0" bIns="0" anchor="ctr"/>
              <a:lstStyle/>
              <a:p>
                <a:pPr fontAlgn="base">
                  <a:spcBef>
                    <a:spcPct val="0"/>
                  </a:spcBef>
                  <a:spcAft>
                    <a:spcPct val="0"/>
                  </a:spcAft>
                </a:pPr>
                <a:endParaRPr lang="en-US" sz="2500" dirty="0">
                  <a:solidFill>
                    <a:prstClr val="black"/>
                  </a:solidFill>
                  <a:latin typeface="Arial" pitchFamily="34" charset="0"/>
                  <a:cs typeface="Arial" pitchFamily="34" charset="0"/>
                </a:endParaRPr>
              </a:p>
            </p:txBody>
          </p:sp>
        </p:grpSp>
        <p:grpSp>
          <p:nvGrpSpPr>
            <p:cNvPr id="6" name="Group 12"/>
            <p:cNvGrpSpPr>
              <a:grpSpLocks/>
            </p:cNvGrpSpPr>
            <p:nvPr/>
          </p:nvGrpSpPr>
          <p:grpSpPr bwMode="auto">
            <a:xfrm>
              <a:off x="498475" y="2098675"/>
              <a:ext cx="2855913" cy="2886075"/>
              <a:chOff x="339" y="1328"/>
              <a:chExt cx="1799" cy="1818"/>
            </a:xfrm>
          </p:grpSpPr>
          <p:sp>
            <p:nvSpPr>
              <p:cNvPr id="7" name="AutoShape 10"/>
              <p:cNvSpPr>
                <a:spLocks noChangeArrowheads="1"/>
              </p:cNvSpPr>
              <p:nvPr/>
            </p:nvSpPr>
            <p:spPr bwMode="gray">
              <a:xfrm rot="5400000">
                <a:off x="696" y="1709"/>
                <a:ext cx="1057" cy="10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45 w 21600"/>
                  <a:gd name="T13" fmla="*/ 0 h 21600"/>
                  <a:gd name="T14" fmla="*/ 21355 w 21600"/>
                  <a:gd name="T15" fmla="*/ 9359 h 21600"/>
                </a:gdLst>
                <a:ahLst/>
                <a:cxnLst>
                  <a:cxn ang="T8">
                    <a:pos x="T0" y="T1"/>
                  </a:cxn>
                  <a:cxn ang="T9">
                    <a:pos x="T2" y="T3"/>
                  </a:cxn>
                  <a:cxn ang="T10">
                    <a:pos x="T4" y="T5"/>
                  </a:cxn>
                  <a:cxn ang="T11">
                    <a:pos x="T6" y="T7"/>
                  </a:cxn>
                </a:cxnLst>
                <a:rect l="T12" t="T13" r="T14" b="T15"/>
                <a:pathLst>
                  <a:path w="21600" h="21600">
                    <a:moveTo>
                      <a:pt x="4740" y="7785"/>
                    </a:moveTo>
                    <a:cubicBezTo>
                      <a:pt x="5884" y="5485"/>
                      <a:pt x="8231" y="4031"/>
                      <a:pt x="10800" y="4032"/>
                    </a:cubicBezTo>
                    <a:cubicBezTo>
                      <a:pt x="13368" y="4032"/>
                      <a:pt x="15715" y="5485"/>
                      <a:pt x="16859" y="7785"/>
                    </a:cubicBezTo>
                    <a:lnTo>
                      <a:pt x="20469" y="5989"/>
                    </a:lnTo>
                    <a:cubicBezTo>
                      <a:pt x="18643" y="2319"/>
                      <a:pt x="14898" y="-1"/>
                      <a:pt x="10799" y="0"/>
                    </a:cubicBezTo>
                    <a:cubicBezTo>
                      <a:pt x="6701" y="0"/>
                      <a:pt x="2956" y="2319"/>
                      <a:pt x="1130" y="5989"/>
                    </a:cubicBezTo>
                    <a:lnTo>
                      <a:pt x="4740" y="7785"/>
                    </a:lnTo>
                    <a:close/>
                  </a:path>
                </a:pathLst>
              </a:cu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fontAlgn="base">
                  <a:spcBef>
                    <a:spcPct val="0"/>
                  </a:spcBef>
                  <a:spcAft>
                    <a:spcPct val="0"/>
                  </a:spcAft>
                </a:pPr>
                <a:endParaRPr lang="en-US" sz="2500" dirty="0">
                  <a:solidFill>
                    <a:prstClr val="black"/>
                  </a:solidFill>
                  <a:latin typeface="Arial" pitchFamily="34" charset="0"/>
                  <a:cs typeface="Arial" pitchFamily="34" charset="0"/>
                </a:endParaRPr>
              </a:p>
            </p:txBody>
          </p:sp>
          <p:sp>
            <p:nvSpPr>
              <p:cNvPr id="8" name="Freeform 14"/>
              <p:cNvSpPr>
                <a:spLocks/>
              </p:cNvSpPr>
              <p:nvPr/>
            </p:nvSpPr>
            <p:spPr bwMode="gray">
              <a:xfrm>
                <a:off x="1221" y="2088"/>
                <a:ext cx="208" cy="303"/>
              </a:xfrm>
              <a:custGeom>
                <a:avLst/>
                <a:gdLst>
                  <a:gd name="T0" fmla="*/ 0 w 208"/>
                  <a:gd name="T1" fmla="*/ 150 h 303"/>
                  <a:gd name="T2" fmla="*/ 76 w 208"/>
                  <a:gd name="T3" fmla="*/ 0 h 303"/>
                  <a:gd name="T4" fmla="*/ 78 w 208"/>
                  <a:gd name="T5" fmla="*/ 303 h 303"/>
                  <a:gd name="T6" fmla="*/ 0 w 208"/>
                  <a:gd name="T7" fmla="*/ 150 h 303"/>
                  <a:gd name="T8" fmla="*/ 0 60000 65536"/>
                  <a:gd name="T9" fmla="*/ 0 60000 65536"/>
                  <a:gd name="T10" fmla="*/ 0 60000 65536"/>
                  <a:gd name="T11" fmla="*/ 0 60000 65536"/>
                  <a:gd name="T12" fmla="*/ 0 w 208"/>
                  <a:gd name="T13" fmla="*/ 0 h 303"/>
                  <a:gd name="T14" fmla="*/ 208 w 208"/>
                  <a:gd name="T15" fmla="*/ 303 h 303"/>
                </a:gdLst>
                <a:ahLst/>
                <a:cxnLst>
                  <a:cxn ang="T8">
                    <a:pos x="T0" y="T1"/>
                  </a:cxn>
                  <a:cxn ang="T9">
                    <a:pos x="T2" y="T3"/>
                  </a:cxn>
                  <a:cxn ang="T10">
                    <a:pos x="T4" y="T5"/>
                  </a:cxn>
                  <a:cxn ang="T11">
                    <a:pos x="T6" y="T7"/>
                  </a:cxn>
                </a:cxnLst>
                <a:rect l="T12" t="T13" r="T14" b="T15"/>
                <a:pathLst>
                  <a:path w="208" h="303">
                    <a:moveTo>
                      <a:pt x="0" y="150"/>
                    </a:moveTo>
                    <a:cubicBezTo>
                      <a:pt x="12" y="122"/>
                      <a:pt x="58" y="37"/>
                      <a:pt x="76" y="0"/>
                    </a:cubicBezTo>
                    <a:cubicBezTo>
                      <a:pt x="205" y="54"/>
                      <a:pt x="208" y="245"/>
                      <a:pt x="78" y="303"/>
                    </a:cubicBezTo>
                    <a:cubicBezTo>
                      <a:pt x="32" y="221"/>
                      <a:pt x="16" y="181"/>
                      <a:pt x="0" y="15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pPr fontAlgn="base">
                  <a:spcBef>
                    <a:spcPct val="0"/>
                  </a:spcBef>
                  <a:spcAft>
                    <a:spcPct val="0"/>
                  </a:spcAft>
                </a:pPr>
                <a:endParaRPr lang="en-US" sz="2500" dirty="0">
                  <a:solidFill>
                    <a:prstClr val="black"/>
                  </a:solidFill>
                  <a:latin typeface="Arial" pitchFamily="34" charset="0"/>
                  <a:cs typeface="Arial" pitchFamily="34" charset="0"/>
                </a:endParaRPr>
              </a:p>
            </p:txBody>
          </p:sp>
          <p:sp>
            <p:nvSpPr>
              <p:cNvPr id="9" name="AutoShape 12"/>
              <p:cNvSpPr>
                <a:spLocks noChangeArrowheads="1"/>
              </p:cNvSpPr>
              <p:nvPr/>
            </p:nvSpPr>
            <p:spPr bwMode="gray">
              <a:xfrm rot="5400000">
                <a:off x="330" y="1337"/>
                <a:ext cx="1818" cy="179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8 w 21600"/>
                  <a:gd name="T13" fmla="*/ 0 h 21600"/>
                  <a:gd name="T14" fmla="*/ 21362 w 21600"/>
                  <a:gd name="T15" fmla="*/ 9053 h 21600"/>
                </a:gdLst>
                <a:ahLst/>
                <a:cxnLst>
                  <a:cxn ang="T8">
                    <a:pos x="T0" y="T1"/>
                  </a:cxn>
                  <a:cxn ang="T9">
                    <a:pos x="T2" y="T3"/>
                  </a:cxn>
                  <a:cxn ang="T10">
                    <a:pos x="T4" y="T5"/>
                  </a:cxn>
                  <a:cxn ang="T11">
                    <a:pos x="T6" y="T7"/>
                  </a:cxn>
                </a:cxnLst>
                <a:rect l="T12" t="T13" r="T14" b="T15"/>
                <a:pathLst>
                  <a:path w="21600" h="21600">
                    <a:moveTo>
                      <a:pt x="3362" y="7119"/>
                    </a:moveTo>
                    <a:cubicBezTo>
                      <a:pt x="4761" y="4290"/>
                      <a:pt x="7644" y="2500"/>
                      <a:pt x="10800" y="2501"/>
                    </a:cubicBezTo>
                    <a:cubicBezTo>
                      <a:pt x="13955" y="2501"/>
                      <a:pt x="16838" y="4290"/>
                      <a:pt x="18237" y="7119"/>
                    </a:cubicBezTo>
                    <a:lnTo>
                      <a:pt x="20479" y="6009"/>
                    </a:lnTo>
                    <a:cubicBezTo>
                      <a:pt x="18658" y="2329"/>
                      <a:pt x="14906" y="-1"/>
                      <a:pt x="10799" y="0"/>
                    </a:cubicBezTo>
                    <a:cubicBezTo>
                      <a:pt x="6693" y="0"/>
                      <a:pt x="2941" y="2329"/>
                      <a:pt x="1120" y="6009"/>
                    </a:cubicBezTo>
                    <a:lnTo>
                      <a:pt x="3362" y="7119"/>
                    </a:lnTo>
                    <a:close/>
                  </a:path>
                </a:pathLst>
              </a:cu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fontAlgn="base">
                  <a:spcBef>
                    <a:spcPct val="0"/>
                  </a:spcBef>
                  <a:spcAft>
                    <a:spcPct val="0"/>
                  </a:spcAft>
                </a:pPr>
                <a:endParaRPr lang="en-US" sz="2500" dirty="0">
                  <a:solidFill>
                    <a:prstClr val="black"/>
                  </a:solidFill>
                  <a:latin typeface="Arial" pitchFamily="34" charset="0"/>
                  <a:cs typeface="Arial" pitchFamily="34" charset="0"/>
                </a:endParaRPr>
              </a:p>
            </p:txBody>
          </p:sp>
        </p:grpSp>
      </p:grpSp>
      <p:sp>
        <p:nvSpPr>
          <p:cNvPr id="13" name="AutoShape 13"/>
          <p:cNvSpPr>
            <a:spLocks noChangeArrowheads="1"/>
          </p:cNvSpPr>
          <p:nvPr/>
        </p:nvSpPr>
        <p:spPr bwMode="gray">
          <a:xfrm flipH="1">
            <a:off x="1941513" y="1219200"/>
            <a:ext cx="6684962" cy="4124325"/>
          </a:xfrm>
          <a:prstGeom prst="homePlate">
            <a:avLst>
              <a:gd name="adj" fmla="val 25911"/>
            </a:avLst>
          </a:prstGeom>
          <a:solidFill>
            <a:schemeClr val="accent6">
              <a:lumMod val="40000"/>
              <a:lumOff val="60000"/>
              <a:alpha val="33000"/>
            </a:schemeClr>
          </a:solidFill>
          <a:ln w="25400">
            <a:solidFill>
              <a:schemeClr val="accent6">
                <a:lumMod val="75000"/>
              </a:schemeClr>
            </a:solidFill>
            <a:miter lim="800000"/>
            <a:headEnd/>
            <a:tailEnd/>
          </a:ln>
        </p:spPr>
        <p:txBody>
          <a:bodyPr lIns="1080000" tIns="0" rIns="72000" bIns="0" anchor="ctr"/>
          <a:lstStyle/>
          <a:p>
            <a:pPr marL="457200" indent="-347663" fontAlgn="base">
              <a:lnSpc>
                <a:spcPct val="110000"/>
              </a:lnSpc>
              <a:spcBef>
                <a:spcPct val="0"/>
              </a:spcBef>
              <a:spcAft>
                <a:spcPct val="0"/>
              </a:spcAft>
              <a:buFont typeface="Arial" pitchFamily="34" charset="0"/>
              <a:buChar char="•"/>
              <a:defRPr/>
            </a:pPr>
            <a:endParaRPr lang="en-US" sz="2000" dirty="0">
              <a:solidFill>
                <a:srgbClr val="035642"/>
              </a:solidFill>
              <a:latin typeface="Cambria" pitchFamily="18" charset="0"/>
              <a:ea typeface="ＭＳ Ｐゴシック" charset="-128"/>
              <a:cs typeface="Arial"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19" name="Text Placeholder 18"/>
          <p:cNvSpPr>
            <a:spLocks noGrp="1"/>
          </p:cNvSpPr>
          <p:nvPr>
            <p:ph type="body" sz="quarter" idx="10"/>
          </p:nvPr>
        </p:nvSpPr>
        <p:spPr>
          <a:xfrm>
            <a:off x="3581400" y="1219200"/>
            <a:ext cx="4648200" cy="4114800"/>
          </a:xfrm>
        </p:spPr>
        <p:txBody>
          <a:bodyPr anchor="ctr">
            <a:normAutofit/>
          </a:bodyPr>
          <a:lstStyle>
            <a:lvl1pPr marL="0" indent="0" algn="l">
              <a:buNone/>
              <a:defRPr lang="en-US" sz="2000" b="1" kern="1200" baseline="0" dirty="0" smtClean="0">
                <a:solidFill>
                  <a:srgbClr val="035642"/>
                </a:solidFill>
                <a:latin typeface="Cambria" pitchFamily="18" charset="0"/>
                <a:ea typeface="ＭＳ Ｐゴシック" charset="-128"/>
                <a:cs typeface="Arial" pitchFamily="34" charset="0"/>
              </a:defRPr>
            </a:lvl1pPr>
            <a:lvl2pPr marL="457200" indent="-222250" algn="l">
              <a:buFont typeface="Arial" pitchFamily="34" charset="0"/>
              <a:buChar char="•"/>
              <a:defRPr lang="en-US" sz="2000" kern="1200" dirty="0" smtClean="0">
                <a:solidFill>
                  <a:srgbClr val="035642"/>
                </a:solidFill>
                <a:latin typeface="Cambria" pitchFamily="18" charset="0"/>
                <a:ea typeface="ＭＳ Ｐゴシック" charset="-128"/>
                <a:cs typeface="Arial" pitchFamily="34" charset="0"/>
              </a:defRPr>
            </a:lvl2pPr>
            <a:lvl3pPr marL="692150" indent="-234950" algn="l">
              <a:buFont typeface="Courier New" pitchFamily="49" charset="0"/>
              <a:buChar char="o"/>
              <a:defRPr lang="en-US" sz="2000" kern="1200" dirty="0" smtClean="0">
                <a:solidFill>
                  <a:srgbClr val="035642"/>
                </a:solidFill>
                <a:latin typeface="Cambria" pitchFamily="18" charset="0"/>
                <a:ea typeface="ＭＳ Ｐゴシック" charset="-128"/>
                <a:cs typeface="Arial" pitchFamily="34" charset="0"/>
              </a:defRPr>
            </a:lvl3pPr>
            <a:lvl4pPr algn="l">
              <a:defRPr lang="en-US" sz="2000" kern="1200" dirty="0" smtClean="0">
                <a:solidFill>
                  <a:srgbClr val="035642"/>
                </a:solidFill>
                <a:latin typeface="Cambria" pitchFamily="18" charset="0"/>
                <a:ea typeface="ＭＳ Ｐゴシック" charset="-128"/>
                <a:cs typeface="Arial" pitchFamily="34" charset="0"/>
              </a:defRPr>
            </a:lvl4pPr>
            <a:lvl5pPr algn="l">
              <a:defRPr lang="en-US" sz="2000" kern="1200" dirty="0">
                <a:solidFill>
                  <a:srgbClr val="035642"/>
                </a:solidFill>
                <a:latin typeface="Cambria" pitchFamily="18" charset="0"/>
                <a:ea typeface="ＭＳ Ｐゴシック" charset="-128"/>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40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4D9D29AC-0913-4CFA-95CA-CD5F60DCD8A2}" type="datetimeFigureOut">
              <a:rPr lang="en-US">
                <a:solidFill>
                  <a:prstClr val="black">
                    <a:tint val="75000"/>
                  </a:prstClr>
                </a:solidFill>
              </a:rPr>
              <a:pPr>
                <a:defRPr/>
              </a:pPr>
              <a:t>6/25/2020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lvl1pPr>
              <a:defRPr/>
            </a:lvl1pPr>
          </a:lstStyle>
          <a:p>
            <a:pPr>
              <a:defRPr/>
            </a:pPr>
            <a:fld id="{3B3B7DE0-D996-412F-B0BA-3991E5B9F17E}"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614114350"/>
      </p:ext>
    </p:extLst>
  </p:cSld>
  <p:clrMapOvr>
    <a:masterClrMapping/>
  </p:clrMapOvr>
  <p:transition>
    <p:wipe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4"/>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27207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63915A89-D0D8-46C7-B868-B2190ECC2415}" type="datetimeFigureOut">
              <a:rPr lang="en-US">
                <a:solidFill>
                  <a:prstClr val="black">
                    <a:tint val="75000"/>
                  </a:prstClr>
                </a:solidFill>
              </a:rPr>
              <a:pPr>
                <a:defRPr/>
              </a:pPr>
              <a:t>6/25/2020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lvl1pPr>
              <a:defRPr/>
            </a:lvl1pPr>
          </a:lstStyle>
          <a:p>
            <a:pPr>
              <a:defRPr/>
            </a:pPr>
            <a:fld id="{0603D1B7-AE99-4FAD-98AE-AA751A467EA1}"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989653405"/>
      </p:ext>
    </p:extLst>
  </p:cSld>
  <p:clrMapOvr>
    <a:masterClrMapping/>
  </p:clrMapOvr>
  <p:transition>
    <p:wipe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3" name="Date Placeholder 1"/>
          <p:cNvSpPr>
            <a:spLocks noGrp="1"/>
          </p:cNvSpPr>
          <p:nvPr>
            <p:ph type="dt" sz="half" idx="10"/>
          </p:nvPr>
        </p:nvSpPr>
        <p:spPr/>
        <p:txBody>
          <a:bodyPr/>
          <a:lstStyle>
            <a:lvl1pPr>
              <a:defRPr/>
            </a:lvl1pPr>
          </a:lstStyle>
          <a:p>
            <a:pPr>
              <a:defRPr/>
            </a:pPr>
            <a:fld id="{714A53A3-1CD3-4FDA-BA06-4EBC73F95453}" type="datetimeFigureOut">
              <a:rPr lang="en-US">
                <a:solidFill>
                  <a:prstClr val="black">
                    <a:tint val="75000"/>
                  </a:prstClr>
                </a:solidFill>
              </a:rPr>
              <a:pPr>
                <a:defRPr/>
              </a:pPr>
              <a:t>6/25/2020</a:t>
            </a:fld>
            <a:endParaRPr lang="en-US" dirty="0">
              <a:solidFill>
                <a:prstClr val="black">
                  <a:tint val="75000"/>
                </a:prstClr>
              </a:solidFill>
            </a:endParaRPr>
          </a:p>
        </p:txBody>
      </p:sp>
      <p:sp>
        <p:nvSpPr>
          <p:cNvPr id="4" name="Footer Placeholder 2"/>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3"/>
          <p:cNvSpPr>
            <a:spLocks noGrp="1"/>
          </p:cNvSpPr>
          <p:nvPr>
            <p:ph type="sldNum" sz="quarter" idx="12"/>
          </p:nvPr>
        </p:nvSpPr>
        <p:spPr/>
        <p:txBody>
          <a:bodyPr/>
          <a:lstStyle>
            <a:lvl1pPr>
              <a:defRPr/>
            </a:lvl1pPr>
          </a:lstStyle>
          <a:p>
            <a:pPr>
              <a:defRPr/>
            </a:pPr>
            <a:fld id="{67C6B762-3360-45D7-B808-C412BA363F83}"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1967406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fld id="{9F6CBDA0-971B-4ED3-9B2D-E78A19D1B101}" type="datetimeFigureOut">
              <a:rPr lang="en-US">
                <a:solidFill>
                  <a:prstClr val="black">
                    <a:tint val="75000"/>
                  </a:prstClr>
                </a:solidFill>
              </a:rPr>
              <a:pPr>
                <a:defRPr/>
              </a:pPr>
              <a:t>6/25/2020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a:lvl1pPr>
          </a:lstStyle>
          <a:p>
            <a:pPr>
              <a:defRPr/>
            </a:pPr>
            <a:fld id="{1D2089FE-7212-4AFF-BD5A-E3F3E062768A}"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9497243"/>
      </p:ext>
    </p:extLst>
  </p:cSld>
  <p:clrMapOvr>
    <a:masterClrMapping/>
  </p:clrMapOvr>
  <p:transition>
    <p:wipe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fld id="{F9C4F8B5-1FE7-4F7F-9D7E-8C30AEA3FAC3}" type="datetimeFigureOut">
              <a:rPr lang="en-US">
                <a:solidFill>
                  <a:prstClr val="black">
                    <a:tint val="75000"/>
                  </a:prstClr>
                </a:solidFill>
              </a:rPr>
              <a:pPr>
                <a:defRPr/>
              </a:pPr>
              <a:t>6/25/2020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a:lvl1pPr>
          </a:lstStyle>
          <a:p>
            <a:pPr>
              <a:defRPr/>
            </a:pPr>
            <a:fld id="{AE500FBF-6FED-43C9-8C9D-F7E3888B8533}"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79945711"/>
      </p:ext>
    </p:extLst>
  </p:cSld>
  <p:clrMapOvr>
    <a:masterClrMapping/>
  </p:clrMapOvr>
  <p:transition>
    <p:wipe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7C92404-A91D-4CD9-BA4D-AC54B737F366}" type="datetimeFigureOut">
              <a:rPr lang="en-US">
                <a:solidFill>
                  <a:prstClr val="black">
                    <a:tint val="75000"/>
                  </a:prstClr>
                </a:solidFill>
              </a:rPr>
              <a:pPr>
                <a:defRPr/>
              </a:pPr>
              <a:t>6/25/2020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E78CE51-28B5-4A33-9A9F-591C576927B2}"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677161793"/>
      </p:ext>
    </p:extLst>
  </p:cSld>
  <p:clrMapOvr>
    <a:masterClrMapping/>
  </p:clrMapOvr>
  <p:transition>
    <p:wipe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B5EB681-E8A5-4F80-8980-722A886CAD73}" type="datetimeFigureOut">
              <a:rPr lang="en-US">
                <a:solidFill>
                  <a:prstClr val="black">
                    <a:tint val="75000"/>
                  </a:prstClr>
                </a:solidFill>
              </a:rPr>
              <a:pPr>
                <a:defRPr/>
              </a:pPr>
              <a:t>6/25/2020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ADB306B-07F5-4FDD-A901-9B7003DD6350}"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967458623"/>
      </p:ext>
    </p:extLst>
  </p:cSld>
  <p:clrMapOvr>
    <a:masterClrMapping/>
  </p:clrMapOvr>
  <p:transition>
    <p:wipe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3059"/>
            <a:ext cx="8229600" cy="5408741"/>
          </a:xfrm>
          <a:prstGeom prst="rect">
            <a:avLst/>
          </a:prstGeom>
        </p:spPr>
        <p:txBody>
          <a:bodyPr lIns="91429" tIns="45714" rIns="91429" bIns="45714"/>
          <a:lstStyle>
            <a:lvl1pPr>
              <a:defRPr sz="2000">
                <a:latin typeface="Cambria" pitchFamily="18" charset="0"/>
              </a:defRPr>
            </a:lvl1pPr>
            <a:lvl2pPr marL="742950" indent="-285750">
              <a:buFont typeface="Courier New" pitchFamily="49" charset="0"/>
              <a:buChar char="o"/>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238925"/>
      </p:ext>
    </p:extLst>
  </p:cSld>
  <p:clrMapOvr>
    <a:masterClrMapping/>
  </p:clrMapOvr>
  <p:transition>
    <p:wipe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6515816"/>
      </p:ext>
    </p:extLst>
  </p:cSld>
  <p:clrMapOvr>
    <a:masterClrMapping/>
  </p:clrMapOvr>
  <p:transition>
    <p:wipe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04" y="914400"/>
            <a:ext cx="7890696"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55990730"/>
      </p:ext>
    </p:extLst>
  </p:cSld>
  <p:clrMapOvr>
    <a:masterClrMapping/>
  </p:clrMapOvr>
  <p:transition>
    <p:wipe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04" y="914400"/>
            <a:ext cx="7890696"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99836062"/>
      </p:ext>
    </p:extLst>
  </p:cSld>
  <p:clrMapOvr>
    <a:masterClrMapping/>
  </p:clrMapOvr>
  <p:transition>
    <p:wipe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921066E9-DEC4-4300-8F56-223BBD4CB2F6}" type="datetimeFigureOut">
              <a:rPr lang="en-US"/>
              <a:pPr>
                <a:defRPr/>
              </a:pPr>
              <a:t>6/25/2020</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6F8F00A1-7057-43EF-9B9E-3739400E84C0}" type="slidenum">
              <a:rPr lang="en-US"/>
              <a:pPr>
                <a:defRPr/>
              </a:pPr>
              <a:t>‹#›</a:t>
            </a:fld>
            <a:endParaRPr lang="en-US"/>
          </a:p>
        </p:txBody>
      </p:sp>
    </p:spTree>
    <p:extLst>
      <p:ext uri="{BB962C8B-B14F-4D97-AF65-F5344CB8AC3E}">
        <p14:creationId xmlns:p14="http://schemas.microsoft.com/office/powerpoint/2010/main" val="675987528"/>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atin typeface="Arial" charset="0"/>
                <a:cs typeface="Arial" charset="0"/>
              </a:defRPr>
            </a:lvl1pPr>
          </a:lstStyle>
          <a:p>
            <a:pPr>
              <a:defRPr/>
            </a:pPr>
            <a:fld id="{E15C3819-90E0-4194-A3D8-157F2D8B35CD}" type="datetimeFigureOut">
              <a:rPr lang="en-US">
                <a:solidFill>
                  <a:prstClr val="black">
                    <a:tint val="75000"/>
                  </a:prstClr>
                </a:solidFill>
              </a:rPr>
              <a:pPr>
                <a:defRPr/>
              </a:pPr>
              <a:t>6/25/2020</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Arial" charset="0"/>
                <a:cs typeface="Arial" charset="0"/>
              </a:defRPr>
            </a:lvl1pPr>
          </a:lstStyle>
          <a:p>
            <a:pPr>
              <a:defRPr/>
            </a:pPr>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atin typeface="Arial" charset="0"/>
                <a:cs typeface="Arial" charset="0"/>
              </a:defRPr>
            </a:lvl1pPr>
          </a:lstStyle>
          <a:p>
            <a:pPr>
              <a:defRPr/>
            </a:pPr>
            <a:fld id="{A8515BBE-9032-4361-B50C-E7CC7450F9F2}" type="slidenum">
              <a:rPr lang="en-IN">
                <a:solidFill>
                  <a:prstClr val="black">
                    <a:tint val="75000"/>
                  </a:prstClr>
                </a:solidFill>
              </a:rPr>
              <a:pPr>
                <a:defRPr/>
              </a:pPr>
              <a:t>‹#›</a:t>
            </a:fld>
            <a:endParaRPr lang="en-IN" dirty="0">
              <a:solidFill>
                <a:prstClr val="black">
                  <a:tint val="75000"/>
                </a:prstClr>
              </a:solidFill>
            </a:endParaRPr>
          </a:p>
        </p:txBody>
      </p:sp>
    </p:spTree>
    <p:extLst>
      <p:ext uri="{BB962C8B-B14F-4D97-AF65-F5344CB8AC3E}">
        <p14:creationId xmlns:p14="http://schemas.microsoft.com/office/powerpoint/2010/main" val="3155605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E3478D87-00A2-4A87-A4B3-BE4158E9F636}" type="datetimeFigureOut">
              <a:rPr lang="en-US"/>
              <a:pPr>
                <a:defRPr/>
              </a:pPr>
              <a:t>6/25/2020</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D050C078-2A89-4340-A5BE-80BF7525425D}" type="slidenum">
              <a:rPr lang="en-US"/>
              <a:pPr>
                <a:defRPr/>
              </a:pPr>
              <a:t>‹#›</a:t>
            </a:fld>
            <a:endParaRPr lang="en-US"/>
          </a:p>
        </p:txBody>
      </p:sp>
    </p:spTree>
    <p:extLst>
      <p:ext uri="{BB962C8B-B14F-4D97-AF65-F5344CB8AC3E}">
        <p14:creationId xmlns:p14="http://schemas.microsoft.com/office/powerpoint/2010/main" val="4512352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CE85FE45-6B80-49DE-96BE-09A4F0F60FF3}" type="datetimeFigureOut">
              <a:rPr lang="en-US"/>
              <a:pPr>
                <a:defRPr/>
              </a:pPr>
              <a:t>6/25/2020</a:t>
            </a:fld>
            <a:endParaRPr lang="en-US"/>
          </a:p>
        </p:txBody>
      </p:sp>
      <p:sp>
        <p:nvSpPr>
          <p:cNvPr id="8" name="Footer Placeholder 7"/>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p>
        </p:txBody>
      </p:sp>
      <p:sp>
        <p:nvSpPr>
          <p:cNvPr id="9" name="Slide Number Placeholder 8"/>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EB9D30EF-60B4-4A47-8A45-5D3D0D1C18D8}" type="slidenum">
              <a:rPr lang="en-US"/>
              <a:pPr>
                <a:defRPr/>
              </a:pPr>
              <a:t>‹#›</a:t>
            </a:fld>
            <a:endParaRPr lang="en-US"/>
          </a:p>
        </p:txBody>
      </p:sp>
    </p:spTree>
    <p:extLst>
      <p:ext uri="{BB962C8B-B14F-4D97-AF65-F5344CB8AC3E}">
        <p14:creationId xmlns:p14="http://schemas.microsoft.com/office/powerpoint/2010/main" val="328881687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35FC387D-7796-4A3C-8FF4-CC75E7F210F0}" type="datetimeFigureOut">
              <a:rPr lang="en-US"/>
              <a:pPr>
                <a:defRPr/>
              </a:pPr>
              <a:t>6/25/2020</a:t>
            </a:fld>
            <a:endParaRPr lang="en-US"/>
          </a:p>
        </p:txBody>
      </p:sp>
      <p:sp>
        <p:nvSpPr>
          <p:cNvPr id="4" name="Footer Placeholder 3"/>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p>
        </p:txBody>
      </p:sp>
      <p:sp>
        <p:nvSpPr>
          <p:cNvPr id="5" name="Slide Number Placeholder 4"/>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E4CEA0A9-3ACB-48E6-8395-96D57D138920}" type="slidenum">
              <a:rPr lang="en-US"/>
              <a:pPr>
                <a:defRPr/>
              </a:pPr>
              <a:t>‹#›</a:t>
            </a:fld>
            <a:endParaRPr lang="en-US"/>
          </a:p>
        </p:txBody>
      </p:sp>
    </p:spTree>
    <p:extLst>
      <p:ext uri="{BB962C8B-B14F-4D97-AF65-F5344CB8AC3E}">
        <p14:creationId xmlns:p14="http://schemas.microsoft.com/office/powerpoint/2010/main" val="115480552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6E4EBA90-4B0C-4440-9FDB-0CE93A690310}" type="datetimeFigureOut">
              <a:rPr lang="en-US"/>
              <a:pPr>
                <a:defRPr/>
              </a:pPr>
              <a:t>6/25/2020</a:t>
            </a:fld>
            <a:endParaRPr lang="en-US"/>
          </a:p>
        </p:txBody>
      </p:sp>
      <p:sp>
        <p:nvSpPr>
          <p:cNvPr id="3" name="Footer Placeholder 2"/>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p>
        </p:txBody>
      </p:sp>
      <p:sp>
        <p:nvSpPr>
          <p:cNvPr id="4" name="Slide Number Placeholder 3"/>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9DD6F2FA-1CAE-41FC-B6B8-99C624A72C98}" type="slidenum">
              <a:rPr lang="en-US"/>
              <a:pPr>
                <a:defRPr/>
              </a:pPr>
              <a:t>‹#›</a:t>
            </a:fld>
            <a:endParaRPr lang="en-US"/>
          </a:p>
        </p:txBody>
      </p:sp>
    </p:spTree>
    <p:extLst>
      <p:ext uri="{BB962C8B-B14F-4D97-AF65-F5344CB8AC3E}">
        <p14:creationId xmlns:p14="http://schemas.microsoft.com/office/powerpoint/2010/main" val="26096116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2"/>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2"/>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D8E7CF09-DAF5-4B85-BF46-442F7E13AA3D}" type="datetimeFigureOut">
              <a:rPr lang="en-US"/>
              <a:pPr>
                <a:defRPr/>
              </a:pPr>
              <a:t>6/25/2020</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7F6966F9-8BA7-4662-8ED4-5AA134B5FB46}" type="slidenum">
              <a:rPr lang="en-US"/>
              <a:pPr>
                <a:defRPr/>
              </a:pPr>
              <a:t>‹#›</a:t>
            </a:fld>
            <a:endParaRPr lang="en-US"/>
          </a:p>
        </p:txBody>
      </p:sp>
    </p:spTree>
    <p:extLst>
      <p:ext uri="{BB962C8B-B14F-4D97-AF65-F5344CB8AC3E}">
        <p14:creationId xmlns:p14="http://schemas.microsoft.com/office/powerpoint/2010/main" val="369140769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9AB98074-3E5A-453B-BBDF-77762564A577}" type="datetimeFigureOut">
              <a:rPr lang="en-US"/>
              <a:pPr>
                <a:defRPr/>
              </a:pPr>
              <a:t>6/25/2020</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828AE1E4-0976-435A-B2B9-49EFB8CD351A}" type="slidenum">
              <a:rPr lang="en-US"/>
              <a:pPr>
                <a:defRPr/>
              </a:pPr>
              <a:t>‹#›</a:t>
            </a:fld>
            <a:endParaRPr lang="en-US"/>
          </a:p>
        </p:txBody>
      </p:sp>
    </p:spTree>
    <p:extLst>
      <p:ext uri="{BB962C8B-B14F-4D97-AF65-F5344CB8AC3E}">
        <p14:creationId xmlns:p14="http://schemas.microsoft.com/office/powerpoint/2010/main" val="369416529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ags" Target="../tags/tag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ags" Target="../tags/tag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theme" Target="../theme/theme4.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image" Target="../media/image2.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image" Target="../media/image1.png"/><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Agenda</a:t>
            </a:r>
          </a:p>
        </p:txBody>
      </p:sp>
    </p:spTree>
    <p:extLst>
      <p:ext uri="{BB962C8B-B14F-4D97-AF65-F5344CB8AC3E}">
        <p14:creationId xmlns:p14="http://schemas.microsoft.com/office/powerpoint/2010/main" val="427201821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transition/>
  <p:txStyles>
    <p:titleStyle>
      <a:lvl1pPr algn="ctr" rtl="0" eaLnBrk="0" fontAlgn="base" hangingPunct="0">
        <a:spcBef>
          <a:spcPct val="0"/>
        </a:spcBef>
        <a:spcAft>
          <a:spcPct val="0"/>
        </a:spcAft>
        <a:defRPr sz="2400" b="1" kern="1200">
          <a:solidFill>
            <a:schemeClr val="tx1"/>
          </a:solidFill>
          <a:latin typeface="Cambria" pitchFamily="18" charset="0"/>
          <a:ea typeface="+mj-ea"/>
          <a:cs typeface="+mj-cs"/>
        </a:defRPr>
      </a:lvl1pPr>
      <a:lvl2pPr algn="ctr" rtl="0" eaLnBrk="0" fontAlgn="base" hangingPunct="0">
        <a:spcBef>
          <a:spcPct val="0"/>
        </a:spcBef>
        <a:spcAft>
          <a:spcPct val="0"/>
        </a:spcAft>
        <a:defRPr sz="2400" b="1">
          <a:solidFill>
            <a:schemeClr val="tx1"/>
          </a:solidFill>
          <a:latin typeface="Cambria" pitchFamily="18" charset="0"/>
        </a:defRPr>
      </a:lvl2pPr>
      <a:lvl3pPr algn="ctr" rtl="0" eaLnBrk="0" fontAlgn="base" hangingPunct="0">
        <a:spcBef>
          <a:spcPct val="0"/>
        </a:spcBef>
        <a:spcAft>
          <a:spcPct val="0"/>
        </a:spcAft>
        <a:defRPr sz="2400" b="1">
          <a:solidFill>
            <a:schemeClr val="tx1"/>
          </a:solidFill>
          <a:latin typeface="Cambria" pitchFamily="18" charset="0"/>
        </a:defRPr>
      </a:lvl3pPr>
      <a:lvl4pPr algn="ctr" rtl="0" eaLnBrk="0" fontAlgn="base" hangingPunct="0">
        <a:spcBef>
          <a:spcPct val="0"/>
        </a:spcBef>
        <a:spcAft>
          <a:spcPct val="0"/>
        </a:spcAft>
        <a:defRPr sz="2400" b="1">
          <a:solidFill>
            <a:schemeClr val="tx1"/>
          </a:solidFill>
          <a:latin typeface="Cambria" pitchFamily="18" charset="0"/>
        </a:defRPr>
      </a:lvl4pPr>
      <a:lvl5pPr algn="ctr" rtl="0" eaLnBrk="0" fontAlgn="base" hangingPunct="0">
        <a:spcBef>
          <a:spcPct val="0"/>
        </a:spcBef>
        <a:spcAft>
          <a:spcPct val="0"/>
        </a:spcAft>
        <a:defRPr sz="2400" b="1">
          <a:solidFill>
            <a:schemeClr val="tx1"/>
          </a:solidFill>
          <a:latin typeface="Cambria" pitchFamily="18"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194" name="Picture 6"/>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1" descr="120616---Final-Logo-Transparent.png"/>
          <p:cNvPicPr>
            <a:picLocks noChangeAspect="1"/>
          </p:cNvPicPr>
          <p:nvPr userDrawn="1">
            <p:custDataLst>
              <p:tags r:id="rId4"/>
            </p:custDataLst>
          </p:nvPr>
        </p:nvPicPr>
        <p:blipFill>
          <a:blip r:embed="rId6" cstate="print"/>
          <a:srcRect/>
          <a:stretch>
            <a:fillRect/>
          </a:stretch>
        </p:blipFill>
        <p:spPr bwMode="auto">
          <a:xfrm>
            <a:off x="8293100" y="0"/>
            <a:ext cx="774700" cy="914400"/>
          </a:xfrm>
          <a:prstGeom prst="rect">
            <a:avLst/>
          </a:prstGeom>
          <a:noFill/>
          <a:ln w="9525">
            <a:noFill/>
            <a:miter lim="800000"/>
            <a:headEnd/>
            <a:tailEnd/>
          </a:ln>
        </p:spPr>
      </p:pic>
      <p:sp>
        <p:nvSpPr>
          <p:cNvPr id="4" name="Footer Placeholder 4"/>
          <p:cNvSpPr txBox="1">
            <a:spLocks/>
          </p:cNvSpPr>
          <p:nvPr userDrawn="1"/>
        </p:nvSpPr>
        <p:spPr>
          <a:xfrm>
            <a:off x="3124200" y="6416679"/>
            <a:ext cx="2895600" cy="365125"/>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Private and Confidential</a:t>
            </a:r>
          </a:p>
        </p:txBody>
      </p:sp>
      <p:sp>
        <p:nvSpPr>
          <p:cNvPr id="5" name="Slide Number Placeholder 5"/>
          <p:cNvSpPr txBox="1">
            <a:spLocks/>
          </p:cNvSpPr>
          <p:nvPr userDrawn="1"/>
        </p:nvSpPr>
        <p:spPr>
          <a:xfrm>
            <a:off x="6629400" y="6416679"/>
            <a:ext cx="2133600" cy="365125"/>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mtClean="0"/>
              <a:pPr/>
              <a:t>‹#›</a:t>
            </a:fld>
            <a:endParaRPr lang="en-US"/>
          </a:p>
        </p:txBody>
      </p:sp>
    </p:spTree>
    <p:extLst>
      <p:ext uri="{BB962C8B-B14F-4D97-AF65-F5344CB8AC3E}">
        <p14:creationId xmlns:p14="http://schemas.microsoft.com/office/powerpoint/2010/main" val="1450150504"/>
      </p:ext>
    </p:extLst>
  </p:cSld>
  <p:clrMap bg1="lt1" tx1="dk1" bg2="lt2" tx2="dk2" accent1="accent1" accent2="accent2" accent3="accent3" accent4="accent4" accent5="accent5" accent6="accent6" hlink="hlink" folHlink="folHlink"/>
  <p:sldLayoutIdLst>
    <p:sldLayoutId id="2147483683" r:id="rId1"/>
    <p:sldLayoutId id="2147483684" r:id="rId2"/>
  </p:sldLayoutIdLst>
  <p:transition>
    <p:wipe dir="u"/>
  </p:transition>
  <p:txStyles>
    <p:title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46" rtl="0" eaLnBrk="1" latinLnBrk="0" hangingPunct="1">
        <a:defRPr sz="1800" kern="1200">
          <a:solidFill>
            <a:schemeClr val="tx1"/>
          </a:solidFill>
          <a:latin typeface="+mn-lt"/>
          <a:ea typeface="+mn-ea"/>
          <a:cs typeface="+mn-cs"/>
        </a:defRPr>
      </a:lvl1pPr>
      <a:lvl2pPr marL="457146" algn="l" defTabSz="457146" rtl="0" eaLnBrk="1" latinLnBrk="0" hangingPunct="1">
        <a:defRPr sz="1800" kern="1200">
          <a:solidFill>
            <a:schemeClr val="tx1"/>
          </a:solidFill>
          <a:latin typeface="+mn-lt"/>
          <a:ea typeface="+mn-ea"/>
          <a:cs typeface="+mn-cs"/>
        </a:defRPr>
      </a:lvl2pPr>
      <a:lvl3pPr marL="914293" algn="l" defTabSz="457146" rtl="0" eaLnBrk="1" latinLnBrk="0" hangingPunct="1">
        <a:defRPr sz="1800" kern="1200">
          <a:solidFill>
            <a:schemeClr val="tx1"/>
          </a:solidFill>
          <a:latin typeface="+mn-lt"/>
          <a:ea typeface="+mn-ea"/>
          <a:cs typeface="+mn-cs"/>
        </a:defRPr>
      </a:lvl3pPr>
      <a:lvl4pPr marL="1371440" algn="l" defTabSz="457146" rtl="0" eaLnBrk="1" latinLnBrk="0" hangingPunct="1">
        <a:defRPr sz="1800" kern="1200">
          <a:solidFill>
            <a:schemeClr val="tx1"/>
          </a:solidFill>
          <a:latin typeface="+mn-lt"/>
          <a:ea typeface="+mn-ea"/>
          <a:cs typeface="+mn-cs"/>
        </a:defRPr>
      </a:lvl4pPr>
      <a:lvl5pPr marL="1828586" algn="l" defTabSz="457146" rtl="0" eaLnBrk="1" latinLnBrk="0" hangingPunct="1">
        <a:defRPr sz="1800" kern="1200">
          <a:solidFill>
            <a:schemeClr val="tx1"/>
          </a:solidFill>
          <a:latin typeface="+mn-lt"/>
          <a:ea typeface="+mn-ea"/>
          <a:cs typeface="+mn-cs"/>
        </a:defRPr>
      </a:lvl5pPr>
      <a:lvl6pPr marL="2285733" algn="l" defTabSz="457146" rtl="0" eaLnBrk="1" latinLnBrk="0" hangingPunct="1">
        <a:defRPr sz="1800" kern="1200">
          <a:solidFill>
            <a:schemeClr val="tx1"/>
          </a:solidFill>
          <a:latin typeface="+mn-lt"/>
          <a:ea typeface="+mn-ea"/>
          <a:cs typeface="+mn-cs"/>
        </a:defRPr>
      </a:lvl6pPr>
      <a:lvl7pPr marL="2742879" algn="l" defTabSz="457146" rtl="0" eaLnBrk="1" latinLnBrk="0" hangingPunct="1">
        <a:defRPr sz="1800" kern="1200">
          <a:solidFill>
            <a:schemeClr val="tx1"/>
          </a:solidFill>
          <a:latin typeface="+mn-lt"/>
          <a:ea typeface="+mn-ea"/>
          <a:cs typeface="+mn-cs"/>
        </a:defRPr>
      </a:lvl7pPr>
      <a:lvl8pPr marL="3200026" algn="l" defTabSz="457146" rtl="0" eaLnBrk="1" latinLnBrk="0" hangingPunct="1">
        <a:defRPr sz="1800" kern="1200">
          <a:solidFill>
            <a:schemeClr val="tx1"/>
          </a:solidFill>
          <a:latin typeface="+mn-lt"/>
          <a:ea typeface="+mn-ea"/>
          <a:cs typeface="+mn-cs"/>
        </a:defRPr>
      </a:lvl8pPr>
      <a:lvl9pPr marL="3657172" algn="l" defTabSz="45714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oter Placeholder 4"/>
          <p:cNvSpPr>
            <a:spLocks noGrp="1"/>
          </p:cNvSpPr>
          <p:nvPr>
            <p:ph type="ftr" sz="quarter" idx="3"/>
          </p:nvPr>
        </p:nvSpPr>
        <p:spPr>
          <a:xfrm>
            <a:off x="3124200" y="6356377"/>
            <a:ext cx="2895600" cy="365125"/>
          </a:xfrm>
          <a:prstGeom prst="rect">
            <a:avLst/>
          </a:prstGeom>
        </p:spPr>
        <p:txBody>
          <a:bodyPr/>
          <a:lstStyle>
            <a:lvl1pPr algn="ctr" defTabSz="914400" eaLnBrk="1" fontAlgn="auto" hangingPunct="1">
              <a:spcBef>
                <a:spcPts val="0"/>
              </a:spcBef>
              <a:spcAft>
                <a:spcPts val="0"/>
              </a:spcAft>
              <a:defRPr sz="1200">
                <a:solidFill>
                  <a:prstClr val="black"/>
                </a:solidFill>
                <a:latin typeface="Calibri"/>
                <a:ea typeface="+mn-ea"/>
                <a:cs typeface="+mn-cs"/>
              </a:defRPr>
            </a:lvl1pPr>
          </a:lstStyle>
          <a:p>
            <a:pPr>
              <a:defRPr/>
            </a:pPr>
            <a:r>
              <a:rPr lang="en-US"/>
              <a:t>Private and Confidential</a:t>
            </a:r>
            <a:endParaRPr lang="en-US" dirty="0"/>
          </a:p>
        </p:txBody>
      </p:sp>
      <p:sp>
        <p:nvSpPr>
          <p:cNvPr id="3" name="Slide Number Placeholder 5"/>
          <p:cNvSpPr>
            <a:spLocks noGrp="1"/>
          </p:cNvSpPr>
          <p:nvPr>
            <p:ph type="sldNum" sz="quarter" idx="4"/>
          </p:nvPr>
        </p:nvSpPr>
        <p:spPr>
          <a:xfrm>
            <a:off x="6553200" y="6356377"/>
            <a:ext cx="2133600" cy="365125"/>
          </a:xfrm>
          <a:prstGeom prst="rect">
            <a:avLst/>
          </a:prstGeom>
        </p:spPr>
        <p:txBody>
          <a:bodyPr vert="horz" wrap="square" lIns="91440" tIns="45720" rIns="91440" bIns="45720" numCol="1" anchor="t" anchorCtr="0" compatLnSpc="1">
            <a:prstTxWarp prst="textNoShape">
              <a:avLst/>
            </a:prstTxWarp>
          </a:bodyPr>
          <a:lstStyle>
            <a:lvl1pPr algn="r" defTabSz="914400" eaLnBrk="1" hangingPunct="1">
              <a:defRPr sz="1200">
                <a:solidFill>
                  <a:srgbClr val="000000"/>
                </a:solidFill>
                <a:latin typeface="Calibri" pitchFamily="34" charset="0"/>
              </a:defRPr>
            </a:lvl1pPr>
          </a:lstStyle>
          <a:p>
            <a:pPr fontAlgn="base">
              <a:spcBef>
                <a:spcPct val="0"/>
              </a:spcBef>
              <a:spcAft>
                <a:spcPct val="0"/>
              </a:spcAft>
              <a:defRPr/>
            </a:pPr>
            <a:fld id="{4FF81BE4-A7F9-4A01-8777-2DD842CE1A71}" type="slidenum">
              <a:rPr lang="en-US">
                <a:ea typeface="MS PGothic" pitchFamily="34" charset="-128"/>
              </a:rPr>
              <a:pPr fontAlgn="base">
                <a:spcBef>
                  <a:spcPct val="0"/>
                </a:spcBef>
                <a:spcAft>
                  <a:spcPct val="0"/>
                </a:spcAft>
                <a:defRPr/>
              </a:pPr>
              <a:t>‹#›</a:t>
            </a:fld>
            <a:endParaRPr lang="en-US">
              <a:ea typeface="MS PGothic" pitchFamily="34" charset="-128"/>
            </a:endParaRPr>
          </a:p>
        </p:txBody>
      </p:sp>
    </p:spTree>
    <p:extLst>
      <p:ext uri="{BB962C8B-B14F-4D97-AF65-F5344CB8AC3E}">
        <p14:creationId xmlns:p14="http://schemas.microsoft.com/office/powerpoint/2010/main" val="1826231599"/>
      </p:ext>
    </p:extLst>
  </p:cSld>
  <p:clrMap bg1="lt1" tx1="dk1" bg2="lt2" tx2="dk2" accent1="accent1" accent2="accent2" accent3="accent3" accent4="accent4" accent5="accent5" accent6="accent6" hlink="hlink" folHlink="folHlink"/>
  <p:sldLayoutIdLst>
    <p:sldLayoutId id="2147483687" r:id="rId1"/>
    <p:sldLayoutId id="2147483688" r:id="rId2"/>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S PGothic" charset="0"/>
        </a:defRPr>
      </a:lvl1pPr>
      <a:lvl2pPr algn="ctr" defTabSz="457200" rtl="0" eaLnBrk="0" fontAlgn="base" hangingPunct="0">
        <a:spcBef>
          <a:spcPct val="0"/>
        </a:spcBef>
        <a:spcAft>
          <a:spcPct val="0"/>
        </a:spcAft>
        <a:defRPr sz="4400">
          <a:solidFill>
            <a:schemeClr val="tx1"/>
          </a:solidFill>
          <a:latin typeface="Calibri" pitchFamily="-84" charset="0"/>
          <a:ea typeface="MS PGothic" panose="020B0600070205080204" pitchFamily="34" charset="-128"/>
          <a:cs typeface="MS PGothic" charset="0"/>
        </a:defRPr>
      </a:lvl2pPr>
      <a:lvl3pPr algn="ctr" defTabSz="457200" rtl="0" eaLnBrk="0" fontAlgn="base" hangingPunct="0">
        <a:spcBef>
          <a:spcPct val="0"/>
        </a:spcBef>
        <a:spcAft>
          <a:spcPct val="0"/>
        </a:spcAft>
        <a:defRPr sz="4400">
          <a:solidFill>
            <a:schemeClr val="tx1"/>
          </a:solidFill>
          <a:latin typeface="Calibri" pitchFamily="-84" charset="0"/>
          <a:ea typeface="MS PGothic" panose="020B0600070205080204" pitchFamily="34" charset="-128"/>
          <a:cs typeface="MS PGothic" charset="0"/>
        </a:defRPr>
      </a:lvl3pPr>
      <a:lvl4pPr algn="ctr" defTabSz="457200" rtl="0" eaLnBrk="0" fontAlgn="base" hangingPunct="0">
        <a:spcBef>
          <a:spcPct val="0"/>
        </a:spcBef>
        <a:spcAft>
          <a:spcPct val="0"/>
        </a:spcAft>
        <a:defRPr sz="4400">
          <a:solidFill>
            <a:schemeClr val="tx1"/>
          </a:solidFill>
          <a:latin typeface="Calibri" pitchFamily="-84" charset="0"/>
          <a:ea typeface="MS PGothic" panose="020B0600070205080204" pitchFamily="34" charset="-128"/>
          <a:cs typeface="MS PGothic" charset="0"/>
        </a:defRPr>
      </a:lvl4pPr>
      <a:lvl5pPr algn="ctr" defTabSz="457200" rtl="0" eaLnBrk="0" fontAlgn="base" hangingPunct="0">
        <a:spcBef>
          <a:spcPct val="0"/>
        </a:spcBef>
        <a:spcAft>
          <a:spcPct val="0"/>
        </a:spcAft>
        <a:defRPr sz="4400">
          <a:solidFill>
            <a:schemeClr val="tx1"/>
          </a:solidFill>
          <a:latin typeface="Calibri" pitchFamily="-84" charset="0"/>
          <a:ea typeface="MS PGothic" panose="020B0600070205080204" pitchFamily="34" charset="-128"/>
          <a:cs typeface="MS PGothic" charset="0"/>
        </a:defRPr>
      </a:lvl5pPr>
      <a:lvl6pPr marL="457200" algn="ctr" defTabSz="457200" rtl="0" fontAlgn="base">
        <a:spcBef>
          <a:spcPct val="0"/>
        </a:spcBef>
        <a:spcAft>
          <a:spcPct val="0"/>
        </a:spcAft>
        <a:defRPr sz="4400">
          <a:solidFill>
            <a:schemeClr val="tx1"/>
          </a:solidFill>
          <a:latin typeface="Calibri" pitchFamily="-84" charset="0"/>
          <a:ea typeface="ＭＳ Ｐゴシック" pitchFamily="-84" charset="-128"/>
          <a:cs typeface="ＭＳ Ｐゴシック" pitchFamily="-84" charset="-128"/>
        </a:defRPr>
      </a:lvl6pPr>
      <a:lvl7pPr marL="914400" algn="ctr" defTabSz="457200" rtl="0" fontAlgn="base">
        <a:spcBef>
          <a:spcPct val="0"/>
        </a:spcBef>
        <a:spcAft>
          <a:spcPct val="0"/>
        </a:spcAft>
        <a:defRPr sz="4400">
          <a:solidFill>
            <a:schemeClr val="tx1"/>
          </a:solidFill>
          <a:latin typeface="Calibri" pitchFamily="-84" charset="0"/>
          <a:ea typeface="ＭＳ Ｐゴシック" pitchFamily="-84" charset="-128"/>
          <a:cs typeface="ＭＳ Ｐゴシック" pitchFamily="-84" charset="-128"/>
        </a:defRPr>
      </a:lvl7pPr>
      <a:lvl8pPr marL="1371600" algn="ctr" defTabSz="457200" rtl="0" fontAlgn="base">
        <a:spcBef>
          <a:spcPct val="0"/>
        </a:spcBef>
        <a:spcAft>
          <a:spcPct val="0"/>
        </a:spcAft>
        <a:defRPr sz="4400">
          <a:solidFill>
            <a:schemeClr val="tx1"/>
          </a:solidFill>
          <a:latin typeface="Calibri" pitchFamily="-84" charset="0"/>
          <a:ea typeface="ＭＳ Ｐゴシック" pitchFamily="-84" charset="-128"/>
          <a:cs typeface="ＭＳ Ｐゴシック" pitchFamily="-84" charset="-128"/>
        </a:defRPr>
      </a:lvl8pPr>
      <a:lvl9pPr marL="1828800" algn="ctr" defTabSz="457200" rtl="0" fontAlgn="base">
        <a:spcBef>
          <a:spcPct val="0"/>
        </a:spcBef>
        <a:spcAft>
          <a:spcPct val="0"/>
        </a:spcAft>
        <a:defRPr sz="4400">
          <a:solidFill>
            <a:schemeClr val="tx1"/>
          </a:solidFill>
          <a:latin typeface="Calibri" pitchFamily="-84" charset="0"/>
          <a:ea typeface="ＭＳ Ｐゴシック" pitchFamily="-84" charset="-128"/>
          <a:cs typeface="ＭＳ Ｐゴシック" pitchFamily="-84" charset="-128"/>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MS PGothic" panose="020B0600070205080204" pitchFamily="34" charset="-128"/>
          <a:cs typeface="MS PGothic"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MS PGothic" panose="020B0600070205080204" pitchFamily="34" charset="-128"/>
          <a:cs typeface="MS PGothic" charset="0"/>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MS PGothic" panose="020B0600070205080204" pitchFamily="34" charset="-128"/>
          <a:cs typeface="MS PGothic" charset="0"/>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MS PGothic"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122" name="Picture 6"/>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Placeholder 1"/>
          <p:cNvSpPr>
            <a:spLocks noGrp="1"/>
          </p:cNvSpPr>
          <p:nvPr>
            <p:ph type="title"/>
          </p:nvPr>
        </p:nvSpPr>
        <p:spPr bwMode="auto">
          <a:xfrm>
            <a:off x="0" y="101600"/>
            <a:ext cx="618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4"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fontAlgn="base">
              <a:spcBef>
                <a:spcPct val="0"/>
              </a:spcBef>
              <a:spcAft>
                <a:spcPct val="0"/>
              </a:spcAft>
              <a:defRPr/>
            </a:pPr>
            <a:fld id="{46BABE29-8300-4A2F-85B1-0763801B440B}" type="datetimeFigureOut">
              <a:rPr lang="en-US">
                <a:solidFill>
                  <a:prstClr val="black">
                    <a:tint val="75000"/>
                  </a:prstClr>
                </a:solidFill>
                <a:latin typeface="Arial" pitchFamily="34" charset="0"/>
                <a:cs typeface="Arial" pitchFamily="34" charset="0"/>
              </a:rPr>
              <a:pPr fontAlgn="base">
                <a:spcBef>
                  <a:spcPct val="0"/>
                </a:spcBef>
                <a:spcAft>
                  <a:spcPct val="0"/>
                </a:spcAft>
                <a:defRPr/>
              </a:pPr>
              <a:t>6/25/2020</a:t>
            </a:fld>
            <a:endParaRPr lang="en-US" dirty="0">
              <a:solidFill>
                <a:prstClr val="black">
                  <a:tint val="75000"/>
                </a:prstClr>
              </a:solidFill>
              <a:latin typeface="Arial" pitchFamily="34" charset="0"/>
              <a:cs typeface="Arial" pitchFamily="34"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lang="en-US" dirty="0">
              <a:solidFill>
                <a:prstClr val="black">
                  <a:tint val="75000"/>
                </a:prstClr>
              </a:solidFill>
              <a:latin typeface="Arial" pitchFamily="34" charset="0"/>
              <a:cs typeface="Arial" pitchFamily="34"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fontAlgn="base">
              <a:spcBef>
                <a:spcPct val="0"/>
              </a:spcBef>
              <a:spcAft>
                <a:spcPct val="0"/>
              </a:spcAft>
              <a:defRPr/>
            </a:pPr>
            <a:fld id="{F2C9C02A-646F-4FF4-B45A-F39CE1A215B2}" type="slidenum">
              <a:rPr lang="en-US">
                <a:solidFill>
                  <a:prstClr val="black">
                    <a:tint val="75000"/>
                  </a:prstClr>
                </a:solidFill>
                <a:latin typeface="Arial" pitchFamily="34" charset="0"/>
                <a:cs typeface="Arial" pitchFamily="34" charset="0"/>
              </a:rPr>
              <a:pPr fontAlgn="base">
                <a:spcBef>
                  <a:spcPct val="0"/>
                </a:spcBef>
                <a:spcAft>
                  <a:spcPct val="0"/>
                </a:spcAft>
                <a:defRPr/>
              </a:pPr>
              <a:t>‹#›</a:t>
            </a:fld>
            <a:endParaRPr lang="en-US" dirty="0">
              <a:solidFill>
                <a:prstClr val="black">
                  <a:tint val="75000"/>
                </a:prstClr>
              </a:solidFill>
              <a:latin typeface="Arial" pitchFamily="34" charset="0"/>
              <a:cs typeface="Arial" pitchFamily="34" charset="0"/>
            </a:endParaRPr>
          </a:p>
        </p:txBody>
      </p:sp>
      <p:pic>
        <p:nvPicPr>
          <p:cNvPr id="5128" name="Picture 11" descr="120616---Final-Logo-Transparent.png"/>
          <p:cNvPicPr>
            <a:picLocks noChangeAspect="1"/>
          </p:cNvPicPr>
          <p:nvPr>
            <p:custDataLst>
              <p:tags r:id="rId18"/>
            </p:custDataLst>
          </p:nvPr>
        </p:nvPicPr>
        <p:blipFill>
          <a:blip r:embed="rId20" cstate="print">
            <a:extLst>
              <a:ext uri="{28A0092B-C50C-407E-A947-70E740481C1C}">
                <a14:useLocalDpi xmlns:a14="http://schemas.microsoft.com/office/drawing/2010/main" val="0"/>
              </a:ext>
            </a:extLst>
          </a:blip>
          <a:srcRect/>
          <a:stretch>
            <a:fillRect/>
          </a:stretch>
        </p:blipFill>
        <p:spPr bwMode="auto">
          <a:xfrm>
            <a:off x="8293100" y="0"/>
            <a:ext cx="7747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1"/>
          <p:cNvPicPr>
            <a:picLocks noChangeAspect="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927199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ransition>
    <p:wipe dir="u"/>
  </p:transition>
  <p:txStyles>
    <p:titleStyle>
      <a:lvl1pPr algn="l" rtl="0" fontAlgn="base">
        <a:spcBef>
          <a:spcPct val="0"/>
        </a:spcBef>
        <a:spcAft>
          <a:spcPct val="0"/>
        </a:spcAft>
        <a:defRPr sz="2400" b="1" kern="1200">
          <a:solidFill>
            <a:schemeClr val="tx1"/>
          </a:solidFill>
          <a:latin typeface="Cambria" pitchFamily="18" charset="0"/>
          <a:ea typeface="+mj-ea"/>
          <a:cs typeface="+mj-cs"/>
        </a:defRPr>
      </a:lvl1pPr>
      <a:lvl2pPr algn="l" rtl="0" fontAlgn="base">
        <a:spcBef>
          <a:spcPct val="0"/>
        </a:spcBef>
        <a:spcAft>
          <a:spcPct val="0"/>
        </a:spcAft>
        <a:defRPr sz="2400" b="1">
          <a:solidFill>
            <a:schemeClr val="tx1"/>
          </a:solidFill>
          <a:latin typeface="Cambria" pitchFamily="18" charset="0"/>
        </a:defRPr>
      </a:lvl2pPr>
      <a:lvl3pPr algn="l" rtl="0" fontAlgn="base">
        <a:spcBef>
          <a:spcPct val="0"/>
        </a:spcBef>
        <a:spcAft>
          <a:spcPct val="0"/>
        </a:spcAft>
        <a:defRPr sz="2400" b="1">
          <a:solidFill>
            <a:schemeClr val="tx1"/>
          </a:solidFill>
          <a:latin typeface="Cambria" pitchFamily="18" charset="0"/>
        </a:defRPr>
      </a:lvl3pPr>
      <a:lvl4pPr algn="l" rtl="0" fontAlgn="base">
        <a:spcBef>
          <a:spcPct val="0"/>
        </a:spcBef>
        <a:spcAft>
          <a:spcPct val="0"/>
        </a:spcAft>
        <a:defRPr sz="2400" b="1">
          <a:solidFill>
            <a:schemeClr val="tx1"/>
          </a:solidFill>
          <a:latin typeface="Cambria" pitchFamily="18" charset="0"/>
        </a:defRPr>
      </a:lvl4pPr>
      <a:lvl5pPr algn="l" rtl="0" fontAlgn="base">
        <a:spcBef>
          <a:spcPct val="0"/>
        </a:spcBef>
        <a:spcAft>
          <a:spcPct val="0"/>
        </a:spcAft>
        <a:defRPr sz="2400" b="1">
          <a:solidFill>
            <a:schemeClr val="tx1"/>
          </a:solidFill>
          <a:latin typeface="Cambria" pitchFamily="18" charset="0"/>
        </a:defRPr>
      </a:lvl5pPr>
      <a:lvl6pPr marL="457200" algn="l" rtl="0" fontAlgn="base">
        <a:spcBef>
          <a:spcPct val="0"/>
        </a:spcBef>
        <a:spcAft>
          <a:spcPct val="0"/>
        </a:spcAft>
        <a:defRPr sz="2400" b="1">
          <a:solidFill>
            <a:schemeClr val="tx1"/>
          </a:solidFill>
          <a:latin typeface="Cambria" pitchFamily="18" charset="0"/>
        </a:defRPr>
      </a:lvl6pPr>
      <a:lvl7pPr marL="914400" algn="l" rtl="0" fontAlgn="base">
        <a:spcBef>
          <a:spcPct val="0"/>
        </a:spcBef>
        <a:spcAft>
          <a:spcPct val="0"/>
        </a:spcAft>
        <a:defRPr sz="2400" b="1">
          <a:solidFill>
            <a:schemeClr val="tx1"/>
          </a:solidFill>
          <a:latin typeface="Cambria" pitchFamily="18" charset="0"/>
        </a:defRPr>
      </a:lvl7pPr>
      <a:lvl8pPr marL="1371600" algn="l" rtl="0" fontAlgn="base">
        <a:spcBef>
          <a:spcPct val="0"/>
        </a:spcBef>
        <a:spcAft>
          <a:spcPct val="0"/>
        </a:spcAft>
        <a:defRPr sz="2400" b="1">
          <a:solidFill>
            <a:schemeClr val="tx1"/>
          </a:solidFill>
          <a:latin typeface="Cambria" pitchFamily="18" charset="0"/>
        </a:defRPr>
      </a:lvl8pPr>
      <a:lvl9pPr marL="1828800" algn="l" rtl="0" fontAlgn="base">
        <a:spcBef>
          <a:spcPct val="0"/>
        </a:spcBef>
        <a:spcAft>
          <a:spcPct val="0"/>
        </a:spcAft>
        <a:defRPr sz="2400" b="1">
          <a:solidFill>
            <a:schemeClr val="tx1"/>
          </a:solidFill>
          <a:latin typeface="Cambria" pitchFamily="18"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notesSlide" Target="../notesSlides/notesSlide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6.png"/><Relationship Id="rId4" Type="http://schemas.openxmlformats.org/officeDocument/2006/relationships/notesSlide" Target="../notesSlides/notesSlide5.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1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1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1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1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1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14.xml"/><Relationship Id="rId4" Type="http://schemas.openxmlformats.org/officeDocument/2006/relationships/image" Target="../media/image25.jpg"/></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1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6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1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7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1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7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1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7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1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8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1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0114" name="TextBox 1"/>
          <p:cNvSpPr txBox="1">
            <a:spLocks noChangeArrowheads="1"/>
          </p:cNvSpPr>
          <p:nvPr/>
        </p:nvSpPr>
        <p:spPr bwMode="auto">
          <a:xfrm>
            <a:off x="685800" y="990600"/>
            <a:ext cx="5638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bg1"/>
                </a:solidFill>
                <a:latin typeface="Arial" charset="0"/>
                <a:ea typeface="Arial Unicode MS" pitchFamily="34" charset="-128"/>
                <a:cs typeface="Arial Unicode MS" pitchFamily="34" charset="-128"/>
              </a:defRPr>
            </a:lvl1pPr>
            <a:lvl2pPr>
              <a:defRPr>
                <a:solidFill>
                  <a:schemeClr val="bg1"/>
                </a:solidFill>
                <a:latin typeface="Arial" charset="0"/>
                <a:ea typeface="Arial Unicode MS" pitchFamily="34" charset="-128"/>
                <a:cs typeface="Arial Unicode MS" pitchFamily="34" charset="-128"/>
              </a:defRPr>
            </a:lvl2pPr>
            <a:lvl3pPr>
              <a:defRPr>
                <a:solidFill>
                  <a:schemeClr val="bg1"/>
                </a:solidFill>
                <a:latin typeface="Arial" charset="0"/>
                <a:ea typeface="Arial Unicode MS" pitchFamily="34" charset="-128"/>
                <a:cs typeface="Arial Unicode MS" pitchFamily="34" charset="-128"/>
              </a:defRPr>
            </a:lvl3pPr>
            <a:lvl4pPr>
              <a:defRPr>
                <a:solidFill>
                  <a:schemeClr val="bg1"/>
                </a:solidFill>
                <a:latin typeface="Arial" charset="0"/>
                <a:ea typeface="Arial Unicode MS" pitchFamily="34" charset="-128"/>
                <a:cs typeface="Arial Unicode MS" pitchFamily="34" charset="-128"/>
              </a:defRPr>
            </a:lvl4pPr>
            <a:lvl5pPr>
              <a:defRPr>
                <a:solidFill>
                  <a:schemeClr val="bg1"/>
                </a:solidFill>
                <a:latin typeface="Arial" charset="0"/>
                <a:ea typeface="Arial Unicode MS" pitchFamily="34" charset="-128"/>
                <a:cs typeface="Arial Unicode MS" pitchFamily="34" charset="-128"/>
              </a:defRPr>
            </a:lvl5pPr>
            <a:lvl6pPr marL="2514600" indent="-228600"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fontAlgn="base">
              <a:spcBef>
                <a:spcPts val="50"/>
              </a:spcBef>
              <a:spcAft>
                <a:spcPts val="50"/>
              </a:spcAft>
            </a:pPr>
            <a:r>
              <a:rPr lang="en-US" sz="4800" b="1" dirty="0">
                <a:solidFill>
                  <a:srgbClr val="FFFFFF"/>
                </a:solidFill>
                <a:latin typeface="Cambria" pitchFamily="18" charset="0"/>
                <a:cs typeface="Arial" charset="0"/>
              </a:rPr>
              <a:t>Structured Query Language (SQL)</a:t>
            </a:r>
          </a:p>
        </p:txBody>
      </p:sp>
      <p:sp>
        <p:nvSpPr>
          <p:cNvPr id="90117" name="Rectangle 4"/>
          <p:cNvSpPr>
            <a:spLocks noChangeArrowheads="1"/>
          </p:cNvSpPr>
          <p:nvPr/>
        </p:nvSpPr>
        <p:spPr bwMode="auto">
          <a:xfrm>
            <a:off x="714377" y="2609854"/>
            <a:ext cx="538162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en-US" sz="3200" b="1" dirty="0">
                <a:solidFill>
                  <a:schemeClr val="bg1"/>
                </a:solidFill>
                <a:latin typeface="Cambria" pitchFamily="18" charset="0"/>
                <a:ea typeface="Arial Unicode MS" pitchFamily="34" charset="-128"/>
                <a:cs typeface="Arial" charset="0"/>
              </a:rPr>
              <a:t>Advanced SQL Concepts – </a:t>
            </a:r>
            <a:r>
              <a:rPr lang="en-US" sz="3200" b="1">
                <a:solidFill>
                  <a:schemeClr val="bg1"/>
                </a:solidFill>
                <a:latin typeface="Cambria" pitchFamily="18" charset="0"/>
                <a:ea typeface="Arial Unicode MS" pitchFamily="34" charset="-128"/>
                <a:cs typeface="Arial" charset="0"/>
              </a:rPr>
              <a:t>Part II</a:t>
            </a:r>
            <a:endParaRPr lang="en-US" sz="2800" b="1" dirty="0">
              <a:solidFill>
                <a:schemeClr val="bg1"/>
              </a:solidFill>
              <a:latin typeface="Cambria" pitchFamily="18" charset="0"/>
              <a:ea typeface="Arial Unicode MS" pitchFamily="34" charset="-128"/>
              <a:cs typeface="Arial" charset="0"/>
            </a:endParaRPr>
          </a:p>
        </p:txBody>
      </p:sp>
    </p:spTree>
    <p:custDataLst>
      <p:tags r:id="rId1"/>
    </p:custDataLst>
    <p:extLst>
      <p:ext uri="{BB962C8B-B14F-4D97-AF65-F5344CB8AC3E}">
        <p14:creationId xmlns:p14="http://schemas.microsoft.com/office/powerpoint/2010/main" val="209308954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Creating View</a:t>
            </a:r>
          </a:p>
          <a:p>
            <a:pPr algn="l"/>
            <a:endParaRPr lang="en-US" sz="2400" b="1" dirty="0">
              <a:latin typeface="Cambria" pitchFamily="18" charset="0"/>
            </a:endParaRPr>
          </a:p>
          <a:p>
            <a:pPr algn="l"/>
            <a:endParaRPr lang="en-US" sz="2400" b="1" dirty="0">
              <a:latin typeface="Cambria" pitchFamily="18" charset="0"/>
            </a:endParaRPr>
          </a:p>
        </p:txBody>
      </p:sp>
      <p:sp>
        <p:nvSpPr>
          <p:cNvPr id="7" name="Rounded Rectangle 6">
            <a:extLst>
              <a:ext uri="{FF2B5EF4-FFF2-40B4-BE49-F238E27FC236}">
                <a16:creationId xmlns="" xmlns:a16="http://schemas.microsoft.com/office/drawing/2014/main" id="{E373504B-F4C6-4655-8ACB-984E34225A08}"/>
              </a:ext>
            </a:extLst>
          </p:cNvPr>
          <p:cNvSpPr/>
          <p:nvPr/>
        </p:nvSpPr>
        <p:spPr>
          <a:xfrm>
            <a:off x="304800" y="1219200"/>
            <a:ext cx="8534400" cy="50292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5" name="Rectangle 4">
            <a:extLst>
              <a:ext uri="{FF2B5EF4-FFF2-40B4-BE49-F238E27FC236}">
                <a16:creationId xmlns="" xmlns:a16="http://schemas.microsoft.com/office/drawing/2014/main" id="{3AAA73F5-D339-41FF-9CAB-92070D8337B5}"/>
              </a:ext>
            </a:extLst>
          </p:cNvPr>
          <p:cNvSpPr/>
          <p:nvPr/>
        </p:nvSpPr>
        <p:spPr>
          <a:xfrm>
            <a:off x="1752600" y="1447800"/>
            <a:ext cx="5638800" cy="400110"/>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The </a:t>
            </a:r>
            <a:r>
              <a:rPr lang="en-US" sz="2000" b="1" dirty="0">
                <a:latin typeface="Cambria" panose="02040503050406030204" pitchFamily="18" charset="0"/>
                <a:ea typeface="Cambria" panose="02040503050406030204" pitchFamily="18" charset="0"/>
              </a:rPr>
              <a:t>CREATE VIEW </a:t>
            </a:r>
            <a:r>
              <a:rPr lang="en-US" sz="2000" dirty="0">
                <a:latin typeface="Cambria" panose="02040503050406030204" pitchFamily="18" charset="0"/>
                <a:ea typeface="Cambria" panose="02040503050406030204" pitchFamily="18" charset="0"/>
              </a:rPr>
              <a:t>statement creates a new </a:t>
            </a:r>
            <a:r>
              <a:rPr lang="en-US" sz="2000" dirty="0" smtClean="0">
                <a:latin typeface="Cambria" panose="02040503050406030204" pitchFamily="18" charset="0"/>
                <a:ea typeface="Cambria" panose="02040503050406030204" pitchFamily="18" charset="0"/>
              </a:rPr>
              <a:t>view</a:t>
            </a:r>
            <a:endParaRPr lang="en-US" sz="2000" dirty="0">
              <a:latin typeface="Cambria" panose="02040503050406030204" pitchFamily="18" charset="0"/>
              <a:ea typeface="Cambria" panose="02040503050406030204" pitchFamily="18" charset="0"/>
            </a:endParaRPr>
          </a:p>
        </p:txBody>
      </p:sp>
      <p:graphicFrame>
        <p:nvGraphicFramePr>
          <p:cNvPr id="6" name="Diagram 5"/>
          <p:cNvGraphicFramePr/>
          <p:nvPr>
            <p:extLst>
              <p:ext uri="{D42A27DB-BD31-4B8C-83A1-F6EECF244321}">
                <p14:modId xmlns:p14="http://schemas.microsoft.com/office/powerpoint/2010/main" val="3484093350"/>
              </p:ext>
            </p:extLst>
          </p:nvPr>
        </p:nvGraphicFramePr>
        <p:xfrm>
          <a:off x="457200" y="1847910"/>
          <a:ext cx="8153400" cy="4147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7761047"/>
      </p:ext>
    </p:extLst>
  </p:cSld>
  <p:clrMapOvr>
    <a:masterClrMapping/>
  </p:clrMapOvr>
  <p:transition>
    <p:wipe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Creating View</a:t>
            </a:r>
          </a:p>
          <a:p>
            <a:pPr algn="l"/>
            <a:endParaRPr lang="en-US" sz="2400" b="1" dirty="0">
              <a:latin typeface="Cambria" pitchFamily="18" charset="0"/>
            </a:endParaRPr>
          </a:p>
          <a:p>
            <a:pPr algn="l"/>
            <a:endParaRPr lang="en-US" sz="2400" b="1" dirty="0">
              <a:latin typeface="Cambria" pitchFamily="18" charset="0"/>
            </a:endParaRPr>
          </a:p>
        </p:txBody>
      </p:sp>
      <p:sp>
        <p:nvSpPr>
          <p:cNvPr id="7" name="Rounded Rectangle 6">
            <a:extLst>
              <a:ext uri="{FF2B5EF4-FFF2-40B4-BE49-F238E27FC236}">
                <a16:creationId xmlns="" xmlns:a16="http://schemas.microsoft.com/office/drawing/2014/main" id="{E373504B-F4C6-4655-8ACB-984E34225A08}"/>
              </a:ext>
            </a:extLst>
          </p:cNvPr>
          <p:cNvSpPr/>
          <p:nvPr/>
        </p:nvSpPr>
        <p:spPr>
          <a:xfrm>
            <a:off x="457200" y="1293507"/>
            <a:ext cx="8229600" cy="4270987"/>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5" name="Rectangle 4">
            <a:extLst>
              <a:ext uri="{FF2B5EF4-FFF2-40B4-BE49-F238E27FC236}">
                <a16:creationId xmlns="" xmlns:a16="http://schemas.microsoft.com/office/drawing/2014/main" id="{3AAA73F5-D339-41FF-9CAB-92070D8337B5}"/>
              </a:ext>
            </a:extLst>
          </p:cNvPr>
          <p:cNvSpPr/>
          <p:nvPr/>
        </p:nvSpPr>
        <p:spPr>
          <a:xfrm>
            <a:off x="857250" y="1536174"/>
            <a:ext cx="7429500" cy="3785652"/>
          </a:xfrm>
          <a:prstGeom prst="rect">
            <a:avLst/>
          </a:prstGeom>
        </p:spPr>
        <p:txBody>
          <a:bodyPr wrap="square">
            <a:spAutoFit/>
          </a:bodyPr>
          <a:lstStyle/>
          <a:p>
            <a:pPr marL="342900" indent="-342900">
              <a:buFont typeface="Arial" panose="020B0604020202020204" pitchFamily="34" charset="0"/>
              <a:buChar char="•"/>
            </a:pPr>
            <a:r>
              <a:rPr lang="en-US" sz="2000" b="1" dirty="0">
                <a:latin typeface="Cambria" panose="02040503050406030204" pitchFamily="18" charset="0"/>
                <a:ea typeface="Cambria" panose="02040503050406030204" pitchFamily="18" charset="0"/>
              </a:rPr>
              <a:t>[WITH [CASCADED | LOCAL] CHECK OPTION] </a:t>
            </a:r>
          </a:p>
          <a:p>
            <a:pPr marL="1257300" lvl="2"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LOCAL - restricts the CHECK OPTION only to the view being defined</a:t>
            </a:r>
          </a:p>
          <a:p>
            <a:pPr marL="1257300" lvl="2"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1257300" lvl="2"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CASCADED - causes the checks for underlying views to be evaluated as well </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When neither keyword is given, the default is CASCADED</a:t>
            </a:r>
          </a:p>
          <a:p>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In a WITH CHECK OPTION clause for an updatable view, the LOCAL and CASCADED keywords determine the scope of check testing when the view is defined in terms of another view</a:t>
            </a:r>
            <a:r>
              <a:rPr lang="en-US" sz="2000" dirty="0" smtClean="0">
                <a:latin typeface="Cambria" panose="02040503050406030204" pitchFamily="18" charset="0"/>
                <a:ea typeface="Cambria" panose="02040503050406030204" pitchFamily="18" charset="0"/>
              </a:rPr>
              <a:t>.</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26636297"/>
      </p:ext>
    </p:extLst>
  </p:cSld>
  <p:clrMapOvr>
    <a:masterClrMapping/>
  </p:clrMapOvr>
  <p:transition>
    <p:wipe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Creating View - Example</a:t>
            </a:r>
          </a:p>
          <a:p>
            <a:pPr algn="l"/>
            <a:endParaRPr lang="en-US" sz="2400" b="1" dirty="0">
              <a:latin typeface="Cambria" pitchFamily="18" charset="0"/>
            </a:endParaRPr>
          </a:p>
        </p:txBody>
      </p:sp>
      <p:sp>
        <p:nvSpPr>
          <p:cNvPr id="4" name="Rectangle 3">
            <a:extLst>
              <a:ext uri="{FF2B5EF4-FFF2-40B4-BE49-F238E27FC236}">
                <a16:creationId xmlns="" xmlns:a16="http://schemas.microsoft.com/office/drawing/2014/main"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Create a view named </a:t>
            </a:r>
            <a:r>
              <a:rPr lang="en-US" sz="2000" dirty="0" err="1">
                <a:latin typeface="Cambria" panose="02040503050406030204" pitchFamily="18" charset="0"/>
              </a:rPr>
              <a:t>customer_info</a:t>
            </a:r>
            <a:r>
              <a:rPr lang="en-US" sz="2000" dirty="0">
                <a:latin typeface="Cambria" panose="02040503050406030204" pitchFamily="18" charset="0"/>
              </a:rPr>
              <a:t> from customers table that has customer’s basic info like id, name details, address details and company name:</a:t>
            </a:r>
          </a:p>
        </p:txBody>
      </p:sp>
      <p:grpSp>
        <p:nvGrpSpPr>
          <p:cNvPr id="2" name="Group 1">
            <a:extLst>
              <a:ext uri="{FF2B5EF4-FFF2-40B4-BE49-F238E27FC236}">
                <a16:creationId xmlns="" xmlns:a16="http://schemas.microsoft.com/office/drawing/2014/main" id="{6C35B9E5-2947-4597-8D22-9C108AA06259}"/>
              </a:ext>
            </a:extLst>
          </p:cNvPr>
          <p:cNvGrpSpPr/>
          <p:nvPr/>
        </p:nvGrpSpPr>
        <p:grpSpPr>
          <a:xfrm>
            <a:off x="76200" y="2355176"/>
            <a:ext cx="8991600" cy="1531024"/>
            <a:chOff x="76200" y="2355176"/>
            <a:chExt cx="8991600" cy="1531024"/>
          </a:xfrm>
        </p:grpSpPr>
        <p:sp>
          <p:nvSpPr>
            <p:cNvPr id="16" name="Rectangle: Rounded Corners 17">
              <a:extLst>
                <a:ext uri="{FF2B5EF4-FFF2-40B4-BE49-F238E27FC236}">
                  <a16:creationId xmlns="" xmlns:a16="http://schemas.microsoft.com/office/drawing/2014/main" id="{C10BD580-E9C1-46CD-A3FC-551A651FC891}"/>
                </a:ext>
              </a:extLst>
            </p:cNvPr>
            <p:cNvSpPr/>
            <p:nvPr/>
          </p:nvSpPr>
          <p:spPr>
            <a:xfrm>
              <a:off x="76200" y="2355176"/>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7" name="Rectangle: Rounded Corners 18">
              <a:extLst>
                <a:ext uri="{FF2B5EF4-FFF2-40B4-BE49-F238E27FC236}">
                  <a16:creationId xmlns="" xmlns:a16="http://schemas.microsoft.com/office/drawing/2014/main" id="{9CBF5F11-E6E5-4360-A02F-86FC9AAFA3AB}"/>
                </a:ext>
              </a:extLst>
            </p:cNvPr>
            <p:cNvSpPr/>
            <p:nvPr/>
          </p:nvSpPr>
          <p:spPr>
            <a:xfrm>
              <a:off x="98228" y="2724773"/>
              <a:ext cx="8969572" cy="11614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solidFill>
                    <a:schemeClr val="tx1"/>
                  </a:solidFill>
                  <a:latin typeface="Courier New"/>
                  <a:ea typeface="Courier New"/>
                  <a:cs typeface="Courier New"/>
                  <a:sym typeface="Courier New"/>
                </a:rPr>
                <a:t>CREATE OR REPLACE VIEW </a:t>
              </a:r>
              <a:r>
                <a:rPr lang="en-US" dirty="0" err="1">
                  <a:solidFill>
                    <a:schemeClr val="tx1"/>
                  </a:solidFill>
                  <a:latin typeface="Courier New"/>
                  <a:ea typeface="Courier New"/>
                  <a:cs typeface="Courier New"/>
                  <a:sym typeface="Courier New"/>
                </a:rPr>
                <a:t>customer_info</a:t>
              </a:r>
              <a:r>
                <a:rPr lang="en-US" dirty="0">
                  <a:solidFill>
                    <a:schemeClr val="tx1"/>
                  </a:solidFill>
                  <a:latin typeface="Courier New"/>
                  <a:ea typeface="Courier New"/>
                  <a:cs typeface="Courier New"/>
                  <a:sym typeface="Courier New"/>
                </a:rPr>
                <a:t> AS</a:t>
              </a:r>
            </a:p>
            <a:p>
              <a:pPr lvl="0"/>
              <a:r>
                <a:rPr lang="en-US" dirty="0">
                  <a:solidFill>
                    <a:schemeClr val="tx1"/>
                  </a:solidFill>
                  <a:latin typeface="Courier New"/>
                  <a:ea typeface="Courier New"/>
                  <a:cs typeface="Courier New"/>
                  <a:sym typeface="Courier New"/>
                </a:rPr>
                <a:t>select ID, </a:t>
              </a:r>
              <a:r>
                <a:rPr lang="en-US" dirty="0" err="1">
                  <a:solidFill>
                    <a:schemeClr val="tx1"/>
                  </a:solidFill>
                  <a:latin typeface="Courier New"/>
                  <a:ea typeface="Courier New"/>
                  <a:cs typeface="Courier New"/>
                  <a:sym typeface="Courier New"/>
                </a:rPr>
                <a:t>GivenName</a:t>
              </a:r>
              <a:r>
                <a:rPr lang="en-US" dirty="0">
                  <a:solidFill>
                    <a:schemeClr val="tx1"/>
                  </a:solidFill>
                  <a:latin typeface="Courier New"/>
                  <a:ea typeface="Courier New"/>
                  <a:cs typeface="Courier New"/>
                  <a:sym typeface="Courier New"/>
                </a:rPr>
                <a:t>, </a:t>
              </a:r>
              <a:r>
                <a:rPr lang="en-US" dirty="0" err="1">
                  <a:solidFill>
                    <a:schemeClr val="tx1"/>
                  </a:solidFill>
                  <a:latin typeface="Courier New"/>
                  <a:ea typeface="Courier New"/>
                  <a:cs typeface="Courier New"/>
                  <a:sym typeface="Courier New"/>
                </a:rPr>
                <a:t>Surname,CompanyName</a:t>
              </a:r>
              <a:r>
                <a:rPr lang="en-US" dirty="0">
                  <a:solidFill>
                    <a:schemeClr val="tx1"/>
                  </a:solidFill>
                  <a:latin typeface="Courier New"/>
                  <a:ea typeface="Courier New"/>
                  <a:cs typeface="Courier New"/>
                  <a:sym typeface="Courier New"/>
                </a:rPr>
                <a:t> FROM customers;</a:t>
              </a:r>
            </a:p>
          </p:txBody>
        </p:sp>
      </p:grpSp>
      <p:pic>
        <p:nvPicPr>
          <p:cNvPr id="6" name="Google Shape;196;p42">
            <a:extLst>
              <a:ext uri="{FF2B5EF4-FFF2-40B4-BE49-F238E27FC236}">
                <a16:creationId xmlns="" xmlns:a16="http://schemas.microsoft.com/office/drawing/2014/main" id="{39FC399F-6943-4126-991A-7AA11D9482D4}"/>
              </a:ext>
            </a:extLst>
          </p:cNvPr>
          <p:cNvPicPr preferRelativeResize="0"/>
          <p:nvPr/>
        </p:nvPicPr>
        <p:blipFill>
          <a:blip r:embed="rId2">
            <a:alphaModFix/>
          </a:blip>
          <a:stretch>
            <a:fillRect/>
          </a:stretch>
        </p:blipFill>
        <p:spPr>
          <a:xfrm>
            <a:off x="3082826" y="4114800"/>
            <a:ext cx="3000375" cy="1800225"/>
          </a:xfrm>
          <a:prstGeom prst="rect">
            <a:avLst/>
          </a:prstGeom>
          <a:noFill/>
          <a:ln w="19050" cap="flat" cmpd="sng">
            <a:solidFill>
              <a:schemeClr val="dk2"/>
            </a:solidFill>
            <a:prstDash val="solid"/>
            <a:round/>
            <a:headEnd type="none" w="sm" len="sm"/>
            <a:tailEnd type="none" w="sm" len="sm"/>
          </a:ln>
        </p:spPr>
      </p:pic>
    </p:spTree>
    <p:extLst>
      <p:ext uri="{BB962C8B-B14F-4D97-AF65-F5344CB8AC3E}">
        <p14:creationId xmlns:p14="http://schemas.microsoft.com/office/powerpoint/2010/main" val="250704262"/>
      </p:ext>
    </p:extLst>
  </p:cSld>
  <p:clrMapOvr>
    <a:masterClrMapping/>
  </p:clrMapOvr>
  <p:transition>
    <p:wipe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Advantages</a:t>
            </a:r>
          </a:p>
          <a:p>
            <a:pPr algn="l"/>
            <a:endParaRPr lang="en-US" sz="2400" b="1" dirty="0">
              <a:latin typeface="Cambria" pitchFamily="18" charset="0"/>
            </a:endParaRPr>
          </a:p>
          <a:p>
            <a:pPr algn="l"/>
            <a:endParaRPr lang="en-US" sz="2400" b="1" dirty="0">
              <a:latin typeface="Cambria" pitchFamily="18" charset="0"/>
            </a:endParaRPr>
          </a:p>
        </p:txBody>
      </p:sp>
      <p:sp>
        <p:nvSpPr>
          <p:cNvPr id="7" name="Rounded Rectangle 6">
            <a:extLst>
              <a:ext uri="{FF2B5EF4-FFF2-40B4-BE49-F238E27FC236}">
                <a16:creationId xmlns="" xmlns:a16="http://schemas.microsoft.com/office/drawing/2014/main" id="{E373504B-F4C6-4655-8ACB-984E34225A08}"/>
              </a:ext>
            </a:extLst>
          </p:cNvPr>
          <p:cNvSpPr/>
          <p:nvPr/>
        </p:nvSpPr>
        <p:spPr>
          <a:xfrm>
            <a:off x="457200" y="1347019"/>
            <a:ext cx="8229600" cy="4518825"/>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5" name="Rectangle 4">
            <a:extLst>
              <a:ext uri="{FF2B5EF4-FFF2-40B4-BE49-F238E27FC236}">
                <a16:creationId xmlns="" xmlns:a16="http://schemas.microsoft.com/office/drawing/2014/main" id="{3AAA73F5-D339-41FF-9CAB-92070D8337B5}"/>
              </a:ext>
            </a:extLst>
          </p:cNvPr>
          <p:cNvSpPr/>
          <p:nvPr/>
        </p:nvSpPr>
        <p:spPr>
          <a:xfrm>
            <a:off x="857250" y="1867494"/>
            <a:ext cx="7429500" cy="3477875"/>
          </a:xfrm>
          <a:prstGeom prst="rect">
            <a:avLst/>
          </a:prstGeom>
        </p:spPr>
        <p:txBody>
          <a:bodyPr wrap="square">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Views are stored queries and re-used</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They are accessible by multiple users in different sessions</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 Scalability is high</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They are used to hide the confidential columns data like SSN, date of birth,  Address , </a:t>
            </a:r>
            <a:r>
              <a:rPr lang="en-US" sz="2000" dirty="0" smtClean="0">
                <a:latin typeface="Cambria" panose="02040503050406030204" pitchFamily="18" charset="0"/>
                <a:ea typeface="Cambria" panose="02040503050406030204" pitchFamily="18" charset="0"/>
              </a:rPr>
              <a:t>telephone</a:t>
            </a:r>
            <a:endParaRPr lang="en-US" sz="2000" dirty="0">
              <a:latin typeface="Cambria" panose="02040503050406030204" pitchFamily="18" charset="0"/>
              <a:ea typeface="Cambria" panose="02040503050406030204" pitchFamily="18" charset="0"/>
            </a:endParaRPr>
          </a:p>
        </p:txBody>
      </p:sp>
      <p:sp>
        <p:nvSpPr>
          <p:cNvPr id="8" name="Cross 7">
            <a:extLst>
              <a:ext uri="{FF2B5EF4-FFF2-40B4-BE49-F238E27FC236}">
                <a16:creationId xmlns="" xmlns:a16="http://schemas.microsoft.com/office/drawing/2014/main" id="{DCC5864E-CD2A-4255-82EC-C8CE881B6D82}"/>
              </a:ext>
            </a:extLst>
          </p:cNvPr>
          <p:cNvSpPr/>
          <p:nvPr/>
        </p:nvSpPr>
        <p:spPr>
          <a:xfrm>
            <a:off x="4105003" y="914400"/>
            <a:ext cx="933994" cy="836644"/>
          </a:xfrm>
          <a:prstGeom prst="plus">
            <a:avLst>
              <a:gd name="adj" fmla="val 32810"/>
            </a:avLst>
          </a:prstGeom>
        </p:spPr>
        <p:style>
          <a:lnRef idx="2">
            <a:schemeClr val="accent6">
              <a:shade val="80000"/>
              <a:hueOff val="0"/>
              <a:satOff val="0"/>
              <a:lumOff val="0"/>
              <a:alphaOff val="0"/>
            </a:schemeClr>
          </a:lnRef>
          <a:fillRef idx="1">
            <a:schemeClr val="accent6">
              <a:shade val="80000"/>
              <a:hueOff val="0"/>
              <a:satOff val="0"/>
              <a:lumOff val="0"/>
              <a:alphaOff val="0"/>
            </a:schemeClr>
          </a:fillRef>
          <a:effectRef idx="0">
            <a:schemeClr val="accent6">
              <a:shade val="80000"/>
              <a:hueOff val="0"/>
              <a:satOff val="0"/>
              <a:lumOff val="0"/>
              <a:alphaOff val="0"/>
            </a:schemeClr>
          </a:effectRef>
          <a:fontRef idx="minor">
            <a:schemeClr val="lt1"/>
          </a:fontRef>
        </p:style>
      </p:sp>
    </p:spTree>
    <p:extLst>
      <p:ext uri="{BB962C8B-B14F-4D97-AF65-F5344CB8AC3E}">
        <p14:creationId xmlns:p14="http://schemas.microsoft.com/office/powerpoint/2010/main" val="3020300720"/>
      </p:ext>
    </p:extLst>
  </p:cSld>
  <p:clrMapOvr>
    <a:masterClrMapping/>
  </p:clrMapOvr>
  <p:transition>
    <p:wipe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Advantages</a:t>
            </a:r>
          </a:p>
          <a:p>
            <a:pPr algn="l"/>
            <a:endParaRPr lang="en-US" sz="2400" b="1" dirty="0">
              <a:latin typeface="Cambria" pitchFamily="18" charset="0"/>
            </a:endParaRPr>
          </a:p>
          <a:p>
            <a:pPr algn="l"/>
            <a:endParaRPr lang="en-US" sz="2400" b="1" dirty="0">
              <a:latin typeface="Cambria" pitchFamily="18" charset="0"/>
            </a:endParaRPr>
          </a:p>
        </p:txBody>
      </p:sp>
      <p:grpSp>
        <p:nvGrpSpPr>
          <p:cNvPr id="2" name="Group 1">
            <a:extLst>
              <a:ext uri="{FF2B5EF4-FFF2-40B4-BE49-F238E27FC236}">
                <a16:creationId xmlns="" xmlns:a16="http://schemas.microsoft.com/office/drawing/2014/main" id="{776378BF-B9FE-40FF-936C-F2E601A6E080}"/>
              </a:ext>
            </a:extLst>
          </p:cNvPr>
          <p:cNvGrpSpPr/>
          <p:nvPr/>
        </p:nvGrpSpPr>
        <p:grpSpPr>
          <a:xfrm>
            <a:off x="457200" y="1347019"/>
            <a:ext cx="8229600" cy="4518825"/>
            <a:chOff x="457200" y="920621"/>
            <a:chExt cx="8229600" cy="4565779"/>
          </a:xfrm>
        </p:grpSpPr>
        <p:sp>
          <p:nvSpPr>
            <p:cNvPr id="7" name="Rounded Rectangle 6">
              <a:extLst>
                <a:ext uri="{FF2B5EF4-FFF2-40B4-BE49-F238E27FC236}">
                  <a16:creationId xmlns="" xmlns:a16="http://schemas.microsoft.com/office/drawing/2014/main" id="{E373504B-F4C6-4655-8ACB-984E34225A08}"/>
                </a:ext>
              </a:extLst>
            </p:cNvPr>
            <p:cNvSpPr/>
            <p:nvPr/>
          </p:nvSpPr>
          <p:spPr>
            <a:xfrm>
              <a:off x="457200" y="920621"/>
              <a:ext cx="8229600" cy="4565779"/>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5" name="Rectangle 4">
              <a:extLst>
                <a:ext uri="{FF2B5EF4-FFF2-40B4-BE49-F238E27FC236}">
                  <a16:creationId xmlns="" xmlns:a16="http://schemas.microsoft.com/office/drawing/2014/main" id="{3AAA73F5-D339-41FF-9CAB-92070D8337B5}"/>
                </a:ext>
              </a:extLst>
            </p:cNvPr>
            <p:cNvSpPr/>
            <p:nvPr/>
          </p:nvSpPr>
          <p:spPr>
            <a:xfrm>
              <a:off x="857250" y="1446504"/>
              <a:ext cx="7429500" cy="3514013"/>
            </a:xfrm>
            <a:prstGeom prst="rect">
              <a:avLst/>
            </a:prstGeom>
          </p:spPr>
          <p:txBody>
            <a:bodyPr wrap="square">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Avoids direct access to physical data</a:t>
              </a:r>
            </a:p>
            <a:p>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Views protects the data when views are invoked by downstream users to build web applications that are prone to hackers</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Materialized views are useful in a centralized environment where multiple users access it in batches of data rather streaming </a:t>
              </a:r>
              <a:r>
                <a:rPr lang="en-US" sz="2000" dirty="0" smtClean="0">
                  <a:latin typeface="Cambria" panose="02040503050406030204" pitchFamily="18" charset="0"/>
                  <a:ea typeface="Cambria" panose="02040503050406030204" pitchFamily="18" charset="0"/>
                </a:rPr>
                <a:t>data</a:t>
              </a:r>
              <a:endParaRPr lang="en-US" sz="2000" dirty="0">
                <a:latin typeface="Cambria" panose="02040503050406030204" pitchFamily="18" charset="0"/>
                <a:ea typeface="Cambria" panose="02040503050406030204" pitchFamily="18" charset="0"/>
              </a:endParaRPr>
            </a:p>
          </p:txBody>
        </p:sp>
      </p:grpSp>
      <p:sp>
        <p:nvSpPr>
          <p:cNvPr id="6" name="Cross 5">
            <a:extLst>
              <a:ext uri="{FF2B5EF4-FFF2-40B4-BE49-F238E27FC236}">
                <a16:creationId xmlns="" xmlns:a16="http://schemas.microsoft.com/office/drawing/2014/main" id="{9D59C91E-166E-4427-B1EC-DBBE5853B776}"/>
              </a:ext>
            </a:extLst>
          </p:cNvPr>
          <p:cNvSpPr/>
          <p:nvPr/>
        </p:nvSpPr>
        <p:spPr>
          <a:xfrm>
            <a:off x="4105003" y="914400"/>
            <a:ext cx="933994" cy="836644"/>
          </a:xfrm>
          <a:prstGeom prst="plus">
            <a:avLst>
              <a:gd name="adj" fmla="val 32810"/>
            </a:avLst>
          </a:prstGeom>
        </p:spPr>
        <p:style>
          <a:lnRef idx="2">
            <a:schemeClr val="accent6">
              <a:shade val="80000"/>
              <a:hueOff val="0"/>
              <a:satOff val="0"/>
              <a:lumOff val="0"/>
              <a:alphaOff val="0"/>
            </a:schemeClr>
          </a:lnRef>
          <a:fillRef idx="1">
            <a:schemeClr val="accent6">
              <a:shade val="80000"/>
              <a:hueOff val="0"/>
              <a:satOff val="0"/>
              <a:lumOff val="0"/>
              <a:alphaOff val="0"/>
            </a:schemeClr>
          </a:fillRef>
          <a:effectRef idx="0">
            <a:schemeClr val="accent6">
              <a:shade val="80000"/>
              <a:hueOff val="0"/>
              <a:satOff val="0"/>
              <a:lumOff val="0"/>
              <a:alphaOff val="0"/>
            </a:schemeClr>
          </a:effectRef>
          <a:fontRef idx="minor">
            <a:schemeClr val="lt1"/>
          </a:fontRef>
        </p:style>
      </p:sp>
    </p:spTree>
    <p:extLst>
      <p:ext uri="{BB962C8B-B14F-4D97-AF65-F5344CB8AC3E}">
        <p14:creationId xmlns:p14="http://schemas.microsoft.com/office/powerpoint/2010/main" val="2645858861"/>
      </p:ext>
    </p:extLst>
  </p:cSld>
  <p:clrMapOvr>
    <a:masterClrMapping/>
  </p:clrMapOvr>
  <p:transition>
    <p:wipe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Disadvantages</a:t>
            </a:r>
          </a:p>
          <a:p>
            <a:pPr algn="l"/>
            <a:endParaRPr lang="en-US" sz="2400" b="1" dirty="0">
              <a:latin typeface="Cambria" pitchFamily="18" charset="0"/>
            </a:endParaRPr>
          </a:p>
          <a:p>
            <a:pPr algn="l"/>
            <a:endParaRPr lang="en-US" sz="2400" b="1" dirty="0">
              <a:latin typeface="Cambria" pitchFamily="18" charset="0"/>
            </a:endParaRPr>
          </a:p>
        </p:txBody>
      </p:sp>
      <p:grpSp>
        <p:nvGrpSpPr>
          <p:cNvPr id="2" name="Group 1">
            <a:extLst>
              <a:ext uri="{FF2B5EF4-FFF2-40B4-BE49-F238E27FC236}">
                <a16:creationId xmlns="" xmlns:a16="http://schemas.microsoft.com/office/drawing/2014/main" id="{776378BF-B9FE-40FF-936C-F2E601A6E080}"/>
              </a:ext>
            </a:extLst>
          </p:cNvPr>
          <p:cNvGrpSpPr/>
          <p:nvPr/>
        </p:nvGrpSpPr>
        <p:grpSpPr>
          <a:xfrm>
            <a:off x="457200" y="1347019"/>
            <a:ext cx="8229600" cy="4518825"/>
            <a:chOff x="457200" y="920621"/>
            <a:chExt cx="8229600" cy="4565779"/>
          </a:xfrm>
        </p:grpSpPr>
        <p:sp>
          <p:nvSpPr>
            <p:cNvPr id="7" name="Rounded Rectangle 6">
              <a:extLst>
                <a:ext uri="{FF2B5EF4-FFF2-40B4-BE49-F238E27FC236}">
                  <a16:creationId xmlns="" xmlns:a16="http://schemas.microsoft.com/office/drawing/2014/main" id="{E373504B-F4C6-4655-8ACB-984E34225A08}"/>
                </a:ext>
              </a:extLst>
            </p:cNvPr>
            <p:cNvSpPr/>
            <p:nvPr/>
          </p:nvSpPr>
          <p:spPr>
            <a:xfrm>
              <a:off x="457200" y="920621"/>
              <a:ext cx="8229600" cy="4565779"/>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5" name="Rectangle 4">
              <a:extLst>
                <a:ext uri="{FF2B5EF4-FFF2-40B4-BE49-F238E27FC236}">
                  <a16:creationId xmlns="" xmlns:a16="http://schemas.microsoft.com/office/drawing/2014/main" id="{3AAA73F5-D339-41FF-9CAB-92070D8337B5}"/>
                </a:ext>
              </a:extLst>
            </p:cNvPr>
            <p:cNvSpPr/>
            <p:nvPr/>
          </p:nvSpPr>
          <p:spPr>
            <a:xfrm>
              <a:off x="857250" y="1446504"/>
              <a:ext cx="7429500" cy="3514013"/>
            </a:xfrm>
            <a:prstGeom prst="rect">
              <a:avLst/>
            </a:prstGeom>
          </p:spPr>
          <p:txBody>
            <a:bodyPr wrap="square">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When a base table of an associated view is dropped, it becomes obsolete</a:t>
              </a:r>
            </a:p>
            <a:p>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Queries using views are bit slow compared to accessing data directly from physical tables</a:t>
              </a:r>
            </a:p>
            <a:p>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Because , SQL engine will take an additional processing of semantics checking of view each time when queries are running on </a:t>
              </a:r>
              <a:r>
                <a:rPr lang="en-US" sz="2000" dirty="0" smtClean="0">
                  <a:latin typeface="Cambria" panose="02040503050406030204" pitchFamily="18" charset="0"/>
                  <a:ea typeface="Cambria" panose="02040503050406030204" pitchFamily="18" charset="0"/>
                </a:rPr>
                <a:t>it</a:t>
              </a:r>
              <a:endParaRPr lang="en-US" sz="2000" dirty="0">
                <a:latin typeface="Cambria" panose="02040503050406030204" pitchFamily="18" charset="0"/>
                <a:ea typeface="Cambria" panose="02040503050406030204" pitchFamily="18" charset="0"/>
              </a:endParaRPr>
            </a:p>
          </p:txBody>
        </p:sp>
      </p:grpSp>
      <p:sp>
        <p:nvSpPr>
          <p:cNvPr id="8" name="Rectangle 7">
            <a:extLst>
              <a:ext uri="{FF2B5EF4-FFF2-40B4-BE49-F238E27FC236}">
                <a16:creationId xmlns="" xmlns:a16="http://schemas.microsoft.com/office/drawing/2014/main" id="{BD053D98-80E6-43CB-9ED3-6F5ED50F4C71}"/>
              </a:ext>
            </a:extLst>
          </p:cNvPr>
          <p:cNvSpPr/>
          <p:nvPr/>
        </p:nvSpPr>
        <p:spPr>
          <a:xfrm>
            <a:off x="3940684" y="1130672"/>
            <a:ext cx="1262633" cy="432693"/>
          </a:xfrm>
          <a:prstGeom prst="rect">
            <a:avLst/>
          </a:pr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Tree>
    <p:extLst>
      <p:ext uri="{BB962C8B-B14F-4D97-AF65-F5344CB8AC3E}">
        <p14:creationId xmlns:p14="http://schemas.microsoft.com/office/powerpoint/2010/main" val="3814133924"/>
      </p:ext>
    </p:extLst>
  </p:cSld>
  <p:clrMapOvr>
    <a:masterClrMapping/>
  </p:clrMapOvr>
  <p:transition>
    <p:wipe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Disadvantages</a:t>
            </a:r>
          </a:p>
          <a:p>
            <a:pPr algn="l"/>
            <a:endParaRPr lang="en-US" sz="2400" b="1" dirty="0">
              <a:latin typeface="Cambria" pitchFamily="18" charset="0"/>
            </a:endParaRPr>
          </a:p>
          <a:p>
            <a:pPr algn="l"/>
            <a:endParaRPr lang="en-US" sz="2400" b="1" dirty="0">
              <a:latin typeface="Cambria" pitchFamily="18" charset="0"/>
            </a:endParaRPr>
          </a:p>
        </p:txBody>
      </p:sp>
      <p:grpSp>
        <p:nvGrpSpPr>
          <p:cNvPr id="2" name="Group 1">
            <a:extLst>
              <a:ext uri="{FF2B5EF4-FFF2-40B4-BE49-F238E27FC236}">
                <a16:creationId xmlns="" xmlns:a16="http://schemas.microsoft.com/office/drawing/2014/main" id="{776378BF-B9FE-40FF-936C-F2E601A6E080}"/>
              </a:ext>
            </a:extLst>
          </p:cNvPr>
          <p:cNvGrpSpPr/>
          <p:nvPr/>
        </p:nvGrpSpPr>
        <p:grpSpPr>
          <a:xfrm>
            <a:off x="457200" y="1347019"/>
            <a:ext cx="8229600" cy="4518825"/>
            <a:chOff x="457200" y="920621"/>
            <a:chExt cx="8229600" cy="4565779"/>
          </a:xfrm>
        </p:grpSpPr>
        <p:sp>
          <p:nvSpPr>
            <p:cNvPr id="7" name="Rounded Rectangle 6">
              <a:extLst>
                <a:ext uri="{FF2B5EF4-FFF2-40B4-BE49-F238E27FC236}">
                  <a16:creationId xmlns="" xmlns:a16="http://schemas.microsoft.com/office/drawing/2014/main" id="{E373504B-F4C6-4655-8ACB-984E34225A08}"/>
                </a:ext>
              </a:extLst>
            </p:cNvPr>
            <p:cNvSpPr/>
            <p:nvPr/>
          </p:nvSpPr>
          <p:spPr>
            <a:xfrm>
              <a:off x="457200" y="920621"/>
              <a:ext cx="8229600" cy="4565779"/>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5" name="Rectangle 4">
              <a:extLst>
                <a:ext uri="{FF2B5EF4-FFF2-40B4-BE49-F238E27FC236}">
                  <a16:creationId xmlns="" xmlns:a16="http://schemas.microsoft.com/office/drawing/2014/main" id="{3AAA73F5-D339-41FF-9CAB-92070D8337B5}"/>
                </a:ext>
              </a:extLst>
            </p:cNvPr>
            <p:cNvSpPr/>
            <p:nvPr/>
          </p:nvSpPr>
          <p:spPr>
            <a:xfrm>
              <a:off x="857250" y="1291016"/>
              <a:ext cx="7429500" cy="3824988"/>
            </a:xfrm>
            <a:prstGeom prst="rect">
              <a:avLst/>
            </a:prstGeom>
          </p:spPr>
          <p:txBody>
            <a:bodyPr wrap="square">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Views created using aggregate functions are restricted to use in WHERE clauses</a:t>
              </a:r>
            </a:p>
            <a:p>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Materialized views stores physical data hence it holds redundant data and results in consumption of additional space for its </a:t>
              </a:r>
              <a:r>
                <a:rPr lang="en-US" sz="2000" dirty="0" err="1">
                  <a:latin typeface="Cambria" panose="02040503050406030204" pitchFamily="18" charset="0"/>
                  <a:ea typeface="Cambria" panose="02040503050406030204" pitchFamily="18" charset="0"/>
                </a:rPr>
                <a:t>Mviews</a:t>
              </a:r>
              <a:r>
                <a:rPr lang="en-US" sz="2000" dirty="0">
                  <a:latin typeface="Cambria" panose="02040503050406030204" pitchFamily="18" charset="0"/>
                  <a:ea typeface="Cambria" panose="02040503050406030204" pitchFamily="18" charset="0"/>
                </a:rPr>
                <a:t> and Logs</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Views are in-efficient when joined with remote database tables as they consume lot of I/O transactions between local and remote database </a:t>
              </a:r>
              <a:r>
                <a:rPr lang="en-US" sz="2000" dirty="0" smtClean="0">
                  <a:latin typeface="Cambria" panose="02040503050406030204" pitchFamily="18" charset="0"/>
                  <a:ea typeface="Cambria" panose="02040503050406030204" pitchFamily="18" charset="0"/>
                </a:rPr>
                <a:t>tables</a:t>
              </a:r>
              <a:endParaRPr lang="en-US" sz="2000" dirty="0">
                <a:latin typeface="Cambria" panose="02040503050406030204" pitchFamily="18" charset="0"/>
                <a:ea typeface="Cambria" panose="02040503050406030204" pitchFamily="18" charset="0"/>
              </a:endParaRPr>
            </a:p>
          </p:txBody>
        </p:sp>
      </p:grpSp>
      <p:sp>
        <p:nvSpPr>
          <p:cNvPr id="9" name="Rectangle 8">
            <a:extLst>
              <a:ext uri="{FF2B5EF4-FFF2-40B4-BE49-F238E27FC236}">
                <a16:creationId xmlns="" xmlns:a16="http://schemas.microsoft.com/office/drawing/2014/main" id="{98A372EC-F76F-4C97-A829-7E9747EC0B8E}"/>
              </a:ext>
            </a:extLst>
          </p:cNvPr>
          <p:cNvSpPr/>
          <p:nvPr/>
        </p:nvSpPr>
        <p:spPr>
          <a:xfrm>
            <a:off x="3940684" y="1130672"/>
            <a:ext cx="1262633" cy="432693"/>
          </a:xfrm>
          <a:prstGeom prst="rect">
            <a:avLst/>
          </a:pr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Tree>
    <p:extLst>
      <p:ext uri="{BB962C8B-B14F-4D97-AF65-F5344CB8AC3E}">
        <p14:creationId xmlns:p14="http://schemas.microsoft.com/office/powerpoint/2010/main" val="1099704647"/>
      </p:ext>
    </p:extLst>
  </p:cSld>
  <p:clrMapOvr>
    <a:masterClrMapping/>
  </p:clrMapOvr>
  <p:transition>
    <p:wipe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Types of Views</a:t>
            </a:r>
          </a:p>
          <a:p>
            <a:pPr algn="l"/>
            <a:endParaRPr lang="en-US" sz="2400" b="1" dirty="0">
              <a:latin typeface="Cambria" pitchFamily="18" charset="0"/>
            </a:endParaRPr>
          </a:p>
          <a:p>
            <a:pPr algn="l"/>
            <a:endParaRPr lang="en-US" sz="2400" b="1" dirty="0">
              <a:latin typeface="Cambria" pitchFamily="18" charset="0"/>
            </a:endParaRPr>
          </a:p>
        </p:txBody>
      </p:sp>
      <p:graphicFrame>
        <p:nvGraphicFramePr>
          <p:cNvPr id="6" name="Diagram 5">
            <a:extLst>
              <a:ext uri="{FF2B5EF4-FFF2-40B4-BE49-F238E27FC236}">
                <a16:creationId xmlns="" xmlns:a16="http://schemas.microsoft.com/office/drawing/2014/main" id="{052EE303-5079-49D6-8A0C-7FF2BB41B22E}"/>
              </a:ext>
            </a:extLst>
          </p:cNvPr>
          <p:cNvGraphicFramePr/>
          <p:nvPr>
            <p:extLst>
              <p:ext uri="{D42A27DB-BD31-4B8C-83A1-F6EECF244321}">
                <p14:modId xmlns:p14="http://schemas.microsoft.com/office/powerpoint/2010/main" val="2638802941"/>
              </p:ext>
            </p:extLst>
          </p:nvPr>
        </p:nvGraphicFramePr>
        <p:xfrm>
          <a:off x="914400" y="1257301"/>
          <a:ext cx="7315200" cy="4762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0569306"/>
      </p:ext>
    </p:extLst>
  </p:cSld>
  <p:clrMapOvr>
    <a:masterClrMapping/>
  </p:clrMapOvr>
  <p:transition>
    <p:wipe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Horizontal View</a:t>
            </a:r>
          </a:p>
          <a:p>
            <a:pPr algn="l"/>
            <a:endParaRPr lang="en-US" sz="2400" b="1" dirty="0">
              <a:latin typeface="Cambria" pitchFamily="18" charset="0"/>
            </a:endParaRPr>
          </a:p>
          <a:p>
            <a:pPr algn="l"/>
            <a:endParaRPr lang="en-US" sz="2400" b="1" dirty="0">
              <a:latin typeface="Cambria" pitchFamily="18" charset="0"/>
            </a:endParaRPr>
          </a:p>
        </p:txBody>
      </p:sp>
      <p:graphicFrame>
        <p:nvGraphicFramePr>
          <p:cNvPr id="4" name="Diagram 3"/>
          <p:cNvGraphicFramePr/>
          <p:nvPr>
            <p:extLst>
              <p:ext uri="{D42A27DB-BD31-4B8C-83A1-F6EECF244321}">
                <p14:modId xmlns:p14="http://schemas.microsoft.com/office/powerpoint/2010/main" val="2316272268"/>
              </p:ext>
            </p:extLst>
          </p:nvPr>
        </p:nvGraphicFramePr>
        <p:xfrm>
          <a:off x="476250" y="990600"/>
          <a:ext cx="81915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1853416"/>
      </p:ext>
    </p:extLst>
  </p:cSld>
  <p:clrMapOvr>
    <a:masterClrMapping/>
  </p:clrMapOvr>
  <p:transition>
    <p:wipe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Horizontal View - Example</a:t>
            </a:r>
          </a:p>
          <a:p>
            <a:pPr algn="l"/>
            <a:endParaRPr lang="en-US" sz="2400" b="1" dirty="0">
              <a:latin typeface="Cambria" pitchFamily="18" charset="0"/>
            </a:endParaRPr>
          </a:p>
          <a:p>
            <a:pPr algn="l"/>
            <a:endParaRPr lang="en-US" sz="2400" b="1" dirty="0">
              <a:latin typeface="Cambria" pitchFamily="18" charset="0"/>
            </a:endParaRPr>
          </a:p>
        </p:txBody>
      </p:sp>
      <p:sp>
        <p:nvSpPr>
          <p:cNvPr id="7" name="Rounded Rectangle 6">
            <a:extLst>
              <a:ext uri="{FF2B5EF4-FFF2-40B4-BE49-F238E27FC236}">
                <a16:creationId xmlns="" xmlns:a16="http://schemas.microsoft.com/office/drawing/2014/main" id="{E373504B-F4C6-4655-8ACB-984E34225A08}"/>
              </a:ext>
            </a:extLst>
          </p:cNvPr>
          <p:cNvSpPr/>
          <p:nvPr/>
        </p:nvSpPr>
        <p:spPr>
          <a:xfrm>
            <a:off x="723900" y="2333820"/>
            <a:ext cx="7696200" cy="2190361"/>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5" name="Rectangle 4">
            <a:extLst>
              <a:ext uri="{FF2B5EF4-FFF2-40B4-BE49-F238E27FC236}">
                <a16:creationId xmlns="" xmlns:a16="http://schemas.microsoft.com/office/drawing/2014/main" id="{3AAA73F5-D339-41FF-9CAB-92070D8337B5}"/>
              </a:ext>
            </a:extLst>
          </p:cNvPr>
          <p:cNvSpPr/>
          <p:nvPr/>
        </p:nvSpPr>
        <p:spPr>
          <a:xfrm>
            <a:off x="1098021" y="2633994"/>
            <a:ext cx="6947958" cy="1590012"/>
          </a:xfrm>
          <a:prstGeom prst="rect">
            <a:avLst/>
          </a:prstGeom>
        </p:spPr>
        <p:txBody>
          <a:bodyPr wrap="square">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Now you can give each sales manager permission to access either the </a:t>
            </a:r>
            <a:r>
              <a:rPr lang="en-US" sz="2000" dirty="0" err="1">
                <a:latin typeface="Cambria" panose="02040503050406030204" pitchFamily="18" charset="0"/>
                <a:ea typeface="Cambria" panose="02040503050406030204" pitchFamily="18" charset="0"/>
              </a:rPr>
              <a:t>US_Customers</a:t>
            </a:r>
            <a:r>
              <a:rPr lang="en-US" sz="2000" dirty="0">
                <a:latin typeface="Cambria" panose="02040503050406030204" pitchFamily="18" charset="0"/>
                <a:ea typeface="Cambria" panose="02040503050406030204" pitchFamily="18" charset="0"/>
              </a:rPr>
              <a:t> or the </a:t>
            </a:r>
            <a:r>
              <a:rPr lang="en-US" sz="2000" dirty="0" err="1">
                <a:latin typeface="Cambria" panose="02040503050406030204" pitchFamily="18" charset="0"/>
                <a:ea typeface="Cambria" panose="02040503050406030204" pitchFamily="18" charset="0"/>
              </a:rPr>
              <a:t>CA_Customers</a:t>
            </a:r>
            <a:r>
              <a:rPr lang="en-US" sz="2000" dirty="0">
                <a:latin typeface="Cambria" panose="02040503050406030204" pitchFamily="18" charset="0"/>
                <a:ea typeface="Cambria" panose="02040503050406030204" pitchFamily="18" charset="0"/>
              </a:rPr>
              <a:t> view</a:t>
            </a:r>
          </a:p>
          <a:p>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Denying them permission to access the other view and the Customers table itself</a:t>
            </a:r>
          </a:p>
        </p:txBody>
      </p:sp>
    </p:spTree>
    <p:extLst>
      <p:ext uri="{BB962C8B-B14F-4D97-AF65-F5344CB8AC3E}">
        <p14:creationId xmlns:p14="http://schemas.microsoft.com/office/powerpoint/2010/main" val="792960484"/>
      </p:ext>
    </p:extLst>
  </p:cSld>
  <p:clrMapOvr>
    <a:masterClrMapping/>
  </p:clrMapOvr>
  <p:transition>
    <p:wipe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idx="4294967295"/>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lgn="l"/>
            <a:r>
              <a:rPr lang="en-US" sz="2400" b="1" dirty="0">
                <a:solidFill>
                  <a:schemeClr val="tx1"/>
                </a:solidFill>
                <a:latin typeface="Cambria" pitchFamily="18" charset="0"/>
              </a:rPr>
              <a:t>Agenda</a:t>
            </a:r>
          </a:p>
        </p:txBody>
      </p:sp>
      <p:grpSp>
        <p:nvGrpSpPr>
          <p:cNvPr id="8" name="Group 7"/>
          <p:cNvGrpSpPr>
            <a:grpSpLocks/>
          </p:cNvGrpSpPr>
          <p:nvPr>
            <p:custDataLst>
              <p:tags r:id="rId2"/>
            </p:custDataLst>
          </p:nvPr>
        </p:nvGrpSpPr>
        <p:grpSpPr bwMode="auto">
          <a:xfrm>
            <a:off x="457200" y="2127250"/>
            <a:ext cx="2898775" cy="2898775"/>
            <a:chOff x="457200" y="2093913"/>
            <a:chExt cx="2898775" cy="2898775"/>
          </a:xfrm>
        </p:grpSpPr>
        <p:grpSp>
          <p:nvGrpSpPr>
            <p:cNvPr id="91141" name="Group 1"/>
            <p:cNvGrpSpPr>
              <a:grpSpLocks/>
            </p:cNvGrpSpPr>
            <p:nvPr/>
          </p:nvGrpSpPr>
          <p:grpSpPr bwMode="auto">
            <a:xfrm>
              <a:off x="457200" y="2093913"/>
              <a:ext cx="2898775" cy="2898775"/>
              <a:chOff x="457200" y="2093913"/>
              <a:chExt cx="2898775" cy="2898775"/>
            </a:xfrm>
          </p:grpSpPr>
          <p:sp>
            <p:nvSpPr>
              <p:cNvPr id="91146" name="Oval 6"/>
              <p:cNvSpPr>
                <a:spLocks noChangeArrowheads="1"/>
              </p:cNvSpPr>
              <p:nvPr/>
            </p:nvSpPr>
            <p:spPr bwMode="gray">
              <a:xfrm>
                <a:off x="1639888" y="3276600"/>
                <a:ext cx="533400" cy="533400"/>
              </a:xfrm>
              <a:prstGeom prst="ellipse">
                <a:avLst/>
              </a:pr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lIns="0" tIns="0" rIns="0" bIns="0" anchor="ctr"/>
              <a:lstStyle/>
              <a:p>
                <a:pPr algn="ctr" fontAlgn="base">
                  <a:spcBef>
                    <a:spcPct val="0"/>
                  </a:spcBef>
                  <a:spcAft>
                    <a:spcPct val="20000"/>
                  </a:spcAft>
                  <a:buClr>
                    <a:srgbClr val="000000"/>
                  </a:buClr>
                  <a:buSzPct val="80000"/>
                  <a:buFont typeface="Wingdings" pitchFamily="2" charset="2"/>
                  <a:buNone/>
                </a:pPr>
                <a:endParaRPr lang="de-DE" sz="1400">
                  <a:solidFill>
                    <a:srgbClr val="000000"/>
                  </a:solidFill>
                  <a:latin typeface="Arial" charset="0"/>
                  <a:ea typeface="Arial Unicode MS" pitchFamily="34" charset="-128"/>
                  <a:cs typeface="Arial" charset="0"/>
                </a:endParaRPr>
              </a:p>
            </p:txBody>
          </p:sp>
          <p:sp>
            <p:nvSpPr>
              <p:cNvPr id="91147" name="AutoShape 7"/>
              <p:cNvSpPr>
                <a:spLocks noChangeArrowheads="1"/>
              </p:cNvSpPr>
              <p:nvPr/>
            </p:nvSpPr>
            <p:spPr bwMode="gray">
              <a:xfrm>
                <a:off x="1066800" y="2703513"/>
                <a:ext cx="1679575" cy="16795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64 h 21600"/>
                  <a:gd name="T26" fmla="*/ 18436 w 21600"/>
                  <a:gd name="T27" fmla="*/ 1843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981" y="10800"/>
                    </a:moveTo>
                    <a:cubicBezTo>
                      <a:pt x="3981" y="14566"/>
                      <a:pt x="7034" y="17619"/>
                      <a:pt x="10800" y="17619"/>
                    </a:cubicBezTo>
                    <a:cubicBezTo>
                      <a:pt x="14566" y="17619"/>
                      <a:pt x="17619" y="14566"/>
                      <a:pt x="17619" y="10800"/>
                    </a:cubicBezTo>
                    <a:cubicBezTo>
                      <a:pt x="17619" y="7034"/>
                      <a:pt x="14566" y="3981"/>
                      <a:pt x="10800" y="3981"/>
                    </a:cubicBezTo>
                    <a:cubicBezTo>
                      <a:pt x="7034" y="3981"/>
                      <a:pt x="3981" y="7034"/>
                      <a:pt x="3981" y="10800"/>
                    </a:cubicBezTo>
                    <a:close/>
                  </a:path>
                </a:pathLst>
              </a:cu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lIns="0" tIns="0" rIns="0" bIns="0" anchor="ctr"/>
              <a:lstStyle/>
              <a:p>
                <a:pPr defTabSz="457200" eaLnBrk="0" fontAlgn="base" hangingPunct="0">
                  <a:spcBef>
                    <a:spcPct val="0"/>
                  </a:spcBef>
                  <a:spcAft>
                    <a:spcPct val="0"/>
                  </a:spcAft>
                  <a:buClr>
                    <a:srgbClr val="000000"/>
                  </a:buClr>
                  <a:buSzPct val="100000"/>
                  <a:buFont typeface="Times New Roman" pitchFamily="18" charset="0"/>
                  <a:buNone/>
                </a:pPr>
                <a:endParaRPr lang="en-US">
                  <a:solidFill>
                    <a:prstClr val="white"/>
                  </a:solidFill>
                  <a:latin typeface="Arial" charset="0"/>
                  <a:ea typeface="Arial Unicode MS" pitchFamily="34" charset="-128"/>
                  <a:cs typeface="Arial Unicode MS" pitchFamily="34" charset="-128"/>
                </a:endParaRPr>
              </a:p>
            </p:txBody>
          </p:sp>
          <p:sp>
            <p:nvSpPr>
              <p:cNvPr id="91148" name="AutoShape 8"/>
              <p:cNvSpPr>
                <a:spLocks noChangeArrowheads="1"/>
              </p:cNvSpPr>
              <p:nvPr/>
            </p:nvSpPr>
            <p:spPr bwMode="gray">
              <a:xfrm>
                <a:off x="457200" y="2093913"/>
                <a:ext cx="2898775" cy="28987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58 w 21600"/>
                  <a:gd name="T25" fmla="*/ 3158 h 21600"/>
                  <a:gd name="T26" fmla="*/ 18442 w 21600"/>
                  <a:gd name="T27" fmla="*/ 1844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26" y="10800"/>
                    </a:moveTo>
                    <a:cubicBezTo>
                      <a:pt x="2426" y="15425"/>
                      <a:pt x="6175" y="19174"/>
                      <a:pt x="10800" y="19174"/>
                    </a:cubicBezTo>
                    <a:cubicBezTo>
                      <a:pt x="15425" y="19174"/>
                      <a:pt x="19174" y="15425"/>
                      <a:pt x="19174" y="10800"/>
                    </a:cubicBezTo>
                    <a:cubicBezTo>
                      <a:pt x="19174" y="6175"/>
                      <a:pt x="15425" y="2426"/>
                      <a:pt x="10800" y="2426"/>
                    </a:cubicBezTo>
                    <a:cubicBezTo>
                      <a:pt x="6175" y="2426"/>
                      <a:pt x="2426" y="6175"/>
                      <a:pt x="2426" y="10800"/>
                    </a:cubicBezTo>
                    <a:close/>
                  </a:path>
                </a:pathLst>
              </a:cu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lIns="0" tIns="0" rIns="0" bIns="0" anchor="ctr"/>
              <a:lstStyle/>
              <a:p>
                <a:pPr defTabSz="457200" eaLnBrk="0" fontAlgn="base" hangingPunct="0">
                  <a:spcBef>
                    <a:spcPct val="0"/>
                  </a:spcBef>
                  <a:spcAft>
                    <a:spcPct val="0"/>
                  </a:spcAft>
                  <a:buClr>
                    <a:srgbClr val="000000"/>
                  </a:buClr>
                  <a:buSzPct val="100000"/>
                  <a:buFont typeface="Times New Roman" pitchFamily="18" charset="0"/>
                  <a:buNone/>
                </a:pPr>
                <a:endParaRPr lang="en-US">
                  <a:solidFill>
                    <a:prstClr val="white"/>
                  </a:solidFill>
                  <a:latin typeface="Arial" charset="0"/>
                  <a:ea typeface="Arial Unicode MS" pitchFamily="34" charset="-128"/>
                  <a:cs typeface="Arial Unicode MS" pitchFamily="34" charset="-128"/>
                </a:endParaRPr>
              </a:p>
            </p:txBody>
          </p:sp>
        </p:grpSp>
        <p:grpSp>
          <p:nvGrpSpPr>
            <p:cNvPr id="91142" name="Group 9"/>
            <p:cNvGrpSpPr>
              <a:grpSpLocks/>
            </p:cNvGrpSpPr>
            <p:nvPr/>
          </p:nvGrpSpPr>
          <p:grpSpPr bwMode="auto">
            <a:xfrm>
              <a:off x="498475" y="2098675"/>
              <a:ext cx="2855913" cy="2886075"/>
              <a:chOff x="339" y="1328"/>
              <a:chExt cx="1799" cy="1818"/>
            </a:xfrm>
          </p:grpSpPr>
          <p:sp>
            <p:nvSpPr>
              <p:cNvPr id="91143" name="AutoShape 10"/>
              <p:cNvSpPr>
                <a:spLocks noChangeArrowheads="1"/>
              </p:cNvSpPr>
              <p:nvPr/>
            </p:nvSpPr>
            <p:spPr bwMode="gray">
              <a:xfrm rot="5400000">
                <a:off x="696" y="1709"/>
                <a:ext cx="1057" cy="10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45 w 21600"/>
                  <a:gd name="T13" fmla="*/ 0 h 21600"/>
                  <a:gd name="T14" fmla="*/ 21355 w 21600"/>
                  <a:gd name="T15" fmla="*/ 9359 h 21600"/>
                </a:gdLst>
                <a:ahLst/>
                <a:cxnLst>
                  <a:cxn ang="T8">
                    <a:pos x="T0" y="T1"/>
                  </a:cxn>
                  <a:cxn ang="T9">
                    <a:pos x="T2" y="T3"/>
                  </a:cxn>
                  <a:cxn ang="T10">
                    <a:pos x="T4" y="T5"/>
                  </a:cxn>
                  <a:cxn ang="T11">
                    <a:pos x="T6" y="T7"/>
                  </a:cxn>
                </a:cxnLst>
                <a:rect l="T12" t="T13" r="T14" b="T15"/>
                <a:pathLst>
                  <a:path w="21600" h="21600">
                    <a:moveTo>
                      <a:pt x="4740" y="7785"/>
                    </a:moveTo>
                    <a:cubicBezTo>
                      <a:pt x="5884" y="5485"/>
                      <a:pt x="8231" y="4031"/>
                      <a:pt x="10800" y="4032"/>
                    </a:cubicBezTo>
                    <a:cubicBezTo>
                      <a:pt x="13368" y="4032"/>
                      <a:pt x="15715" y="5485"/>
                      <a:pt x="16859" y="7785"/>
                    </a:cubicBezTo>
                    <a:lnTo>
                      <a:pt x="20469" y="5989"/>
                    </a:lnTo>
                    <a:cubicBezTo>
                      <a:pt x="18643" y="2319"/>
                      <a:pt x="14898" y="-1"/>
                      <a:pt x="10799" y="0"/>
                    </a:cubicBezTo>
                    <a:cubicBezTo>
                      <a:pt x="6701" y="0"/>
                      <a:pt x="2956" y="2319"/>
                      <a:pt x="1130" y="5989"/>
                    </a:cubicBezTo>
                    <a:lnTo>
                      <a:pt x="4740" y="7785"/>
                    </a:lnTo>
                    <a:close/>
                  </a:path>
                </a:pathLst>
              </a:cu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457200" eaLnBrk="0" fontAlgn="base" hangingPunct="0">
                  <a:spcBef>
                    <a:spcPct val="0"/>
                  </a:spcBef>
                  <a:spcAft>
                    <a:spcPct val="0"/>
                  </a:spcAft>
                  <a:buClr>
                    <a:srgbClr val="000000"/>
                  </a:buClr>
                  <a:buSzPct val="100000"/>
                  <a:buFont typeface="Times New Roman" pitchFamily="18" charset="0"/>
                  <a:buNone/>
                </a:pPr>
                <a:endParaRPr lang="en-US">
                  <a:solidFill>
                    <a:prstClr val="white"/>
                  </a:solidFill>
                  <a:latin typeface="Arial" charset="0"/>
                  <a:ea typeface="Arial Unicode MS" pitchFamily="34" charset="-128"/>
                  <a:cs typeface="Arial Unicode MS" pitchFamily="34" charset="-128"/>
                </a:endParaRPr>
              </a:p>
            </p:txBody>
          </p:sp>
          <p:sp>
            <p:nvSpPr>
              <p:cNvPr id="91144" name="Freeform 11"/>
              <p:cNvSpPr>
                <a:spLocks/>
              </p:cNvSpPr>
              <p:nvPr/>
            </p:nvSpPr>
            <p:spPr bwMode="gray">
              <a:xfrm>
                <a:off x="1221" y="2152"/>
                <a:ext cx="0" cy="174"/>
              </a:xfrm>
              <a:custGeom>
                <a:avLst/>
                <a:gdLst>
                  <a:gd name="T0" fmla="*/ 0 w 208"/>
                  <a:gd name="T1" fmla="*/ 150 h 303"/>
                  <a:gd name="T2" fmla="*/ 76 w 208"/>
                  <a:gd name="T3" fmla="*/ 0 h 303"/>
                  <a:gd name="T4" fmla="*/ 78 w 208"/>
                  <a:gd name="T5" fmla="*/ 303 h 303"/>
                  <a:gd name="T6" fmla="*/ 0 w 208"/>
                  <a:gd name="T7" fmla="*/ 150 h 303"/>
                  <a:gd name="T8" fmla="*/ 0 60000 65536"/>
                  <a:gd name="T9" fmla="*/ 0 60000 65536"/>
                  <a:gd name="T10" fmla="*/ 0 60000 65536"/>
                  <a:gd name="T11" fmla="*/ 0 60000 65536"/>
                  <a:gd name="T12" fmla="*/ 0 w 208"/>
                  <a:gd name="T13" fmla="*/ 0 h 303"/>
                  <a:gd name="T14" fmla="*/ 208 w 208"/>
                  <a:gd name="T15" fmla="*/ 303 h 303"/>
                </a:gdLst>
                <a:ahLst/>
                <a:cxnLst>
                  <a:cxn ang="T8">
                    <a:pos x="T0" y="T1"/>
                  </a:cxn>
                  <a:cxn ang="T9">
                    <a:pos x="T2" y="T3"/>
                  </a:cxn>
                  <a:cxn ang="T10">
                    <a:pos x="T4" y="T5"/>
                  </a:cxn>
                  <a:cxn ang="T11">
                    <a:pos x="T6" y="T7"/>
                  </a:cxn>
                </a:cxnLst>
                <a:rect l="T12" t="T13" r="T14" b="T15"/>
                <a:pathLst>
                  <a:path w="208" h="303">
                    <a:moveTo>
                      <a:pt x="0" y="150"/>
                    </a:moveTo>
                    <a:cubicBezTo>
                      <a:pt x="12" y="122"/>
                      <a:pt x="58" y="37"/>
                      <a:pt x="76" y="0"/>
                    </a:cubicBezTo>
                    <a:cubicBezTo>
                      <a:pt x="205" y="54"/>
                      <a:pt x="208" y="245"/>
                      <a:pt x="78" y="303"/>
                    </a:cubicBezTo>
                    <a:cubicBezTo>
                      <a:pt x="32" y="221"/>
                      <a:pt x="16" y="181"/>
                      <a:pt x="0" y="15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pPr defTabSz="457200" eaLnBrk="0" fontAlgn="base" hangingPunct="0">
                  <a:spcBef>
                    <a:spcPct val="0"/>
                  </a:spcBef>
                  <a:spcAft>
                    <a:spcPct val="0"/>
                  </a:spcAft>
                  <a:buClr>
                    <a:srgbClr val="000000"/>
                  </a:buClr>
                  <a:buSzPct val="100000"/>
                  <a:buFont typeface="Times New Roman" pitchFamily="18" charset="0"/>
                  <a:buNone/>
                </a:pPr>
                <a:endParaRPr lang="en-US">
                  <a:solidFill>
                    <a:prstClr val="white"/>
                  </a:solidFill>
                  <a:latin typeface="Arial" charset="0"/>
                  <a:ea typeface="Arial Unicode MS" pitchFamily="34" charset="-128"/>
                  <a:cs typeface="Arial Unicode MS" pitchFamily="34" charset="-128"/>
                </a:endParaRPr>
              </a:p>
            </p:txBody>
          </p:sp>
          <p:sp>
            <p:nvSpPr>
              <p:cNvPr id="91145" name="AutoShape 12"/>
              <p:cNvSpPr>
                <a:spLocks noChangeArrowheads="1"/>
              </p:cNvSpPr>
              <p:nvPr/>
            </p:nvSpPr>
            <p:spPr bwMode="gray">
              <a:xfrm rot="5400000">
                <a:off x="330" y="1337"/>
                <a:ext cx="1818" cy="179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8 w 21600"/>
                  <a:gd name="T13" fmla="*/ 0 h 21600"/>
                  <a:gd name="T14" fmla="*/ 21362 w 21600"/>
                  <a:gd name="T15" fmla="*/ 9053 h 21600"/>
                </a:gdLst>
                <a:ahLst/>
                <a:cxnLst>
                  <a:cxn ang="T8">
                    <a:pos x="T0" y="T1"/>
                  </a:cxn>
                  <a:cxn ang="T9">
                    <a:pos x="T2" y="T3"/>
                  </a:cxn>
                  <a:cxn ang="T10">
                    <a:pos x="T4" y="T5"/>
                  </a:cxn>
                  <a:cxn ang="T11">
                    <a:pos x="T6" y="T7"/>
                  </a:cxn>
                </a:cxnLst>
                <a:rect l="T12" t="T13" r="T14" b="T15"/>
                <a:pathLst>
                  <a:path w="21600" h="21600">
                    <a:moveTo>
                      <a:pt x="3362" y="7119"/>
                    </a:moveTo>
                    <a:cubicBezTo>
                      <a:pt x="4761" y="4290"/>
                      <a:pt x="7644" y="2500"/>
                      <a:pt x="10800" y="2501"/>
                    </a:cubicBezTo>
                    <a:cubicBezTo>
                      <a:pt x="13955" y="2501"/>
                      <a:pt x="16838" y="4290"/>
                      <a:pt x="18237" y="7119"/>
                    </a:cubicBezTo>
                    <a:lnTo>
                      <a:pt x="20479" y="6009"/>
                    </a:lnTo>
                    <a:cubicBezTo>
                      <a:pt x="18658" y="2329"/>
                      <a:pt x="14906" y="-1"/>
                      <a:pt x="10799" y="0"/>
                    </a:cubicBezTo>
                    <a:cubicBezTo>
                      <a:pt x="6693" y="0"/>
                      <a:pt x="2941" y="2329"/>
                      <a:pt x="1120" y="6009"/>
                    </a:cubicBezTo>
                    <a:lnTo>
                      <a:pt x="3362" y="7119"/>
                    </a:lnTo>
                    <a:close/>
                  </a:path>
                </a:pathLst>
              </a:cu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457200" eaLnBrk="0" fontAlgn="base" hangingPunct="0">
                  <a:spcBef>
                    <a:spcPct val="0"/>
                  </a:spcBef>
                  <a:spcAft>
                    <a:spcPct val="0"/>
                  </a:spcAft>
                  <a:buClr>
                    <a:srgbClr val="000000"/>
                  </a:buClr>
                  <a:buSzPct val="100000"/>
                  <a:buFont typeface="Times New Roman" pitchFamily="18" charset="0"/>
                  <a:buNone/>
                </a:pPr>
                <a:endParaRPr lang="en-US">
                  <a:solidFill>
                    <a:prstClr val="white"/>
                  </a:solidFill>
                  <a:latin typeface="Arial" charset="0"/>
                  <a:ea typeface="Arial Unicode MS" pitchFamily="34" charset="-128"/>
                  <a:cs typeface="Arial Unicode MS" pitchFamily="34" charset="-128"/>
                </a:endParaRPr>
              </a:p>
            </p:txBody>
          </p:sp>
        </p:grpSp>
      </p:grpSp>
      <p:sp>
        <p:nvSpPr>
          <p:cNvPr id="17" name="AutoShape 13"/>
          <p:cNvSpPr>
            <a:spLocks noChangeArrowheads="1"/>
          </p:cNvSpPr>
          <p:nvPr/>
        </p:nvSpPr>
        <p:spPr bwMode="gray">
          <a:xfrm flipH="1">
            <a:off x="1941513" y="1514475"/>
            <a:ext cx="6684962" cy="4124325"/>
          </a:xfrm>
          <a:prstGeom prst="homePlate">
            <a:avLst>
              <a:gd name="adj" fmla="val 25911"/>
            </a:avLst>
          </a:prstGeom>
          <a:solidFill>
            <a:schemeClr val="accent6">
              <a:lumMod val="40000"/>
              <a:lumOff val="60000"/>
              <a:alpha val="33000"/>
            </a:schemeClr>
          </a:solidFill>
          <a:ln w="25400">
            <a:solidFill>
              <a:schemeClr val="accent6">
                <a:lumMod val="75000"/>
              </a:schemeClr>
            </a:solidFill>
            <a:miter lim="800000"/>
            <a:headEnd/>
            <a:tailEnd/>
          </a:ln>
        </p:spPr>
        <p:txBody>
          <a:bodyPr lIns="1080000" tIns="0" rIns="72000" bIns="0" anchor="ctr"/>
          <a:lstStyle/>
          <a:p>
            <a:pPr fontAlgn="base">
              <a:lnSpc>
                <a:spcPct val="90000"/>
              </a:lnSpc>
              <a:spcBef>
                <a:spcPct val="0"/>
              </a:spcBef>
              <a:spcAft>
                <a:spcPct val="0"/>
              </a:spcAft>
              <a:buFont typeface="Wingdings" pitchFamily="2" charset="2"/>
              <a:buNone/>
              <a:defRPr/>
            </a:pPr>
            <a:r>
              <a:rPr lang="en-US" sz="2000" b="1" dirty="0">
                <a:solidFill>
                  <a:srgbClr val="035642"/>
                </a:solidFill>
                <a:latin typeface="Cambria" pitchFamily="18" charset="0"/>
                <a:ea typeface="ＭＳ Ｐゴシック" charset="-128"/>
                <a:cs typeface="Arial" pitchFamily="34" charset="0"/>
              </a:rPr>
              <a:t>In this session, you will learn about:</a:t>
            </a:r>
            <a:r>
              <a:rPr lang="en-US" sz="2000" dirty="0">
                <a:solidFill>
                  <a:srgbClr val="035642"/>
                </a:solidFill>
                <a:latin typeface="Cambria" pitchFamily="18" charset="0"/>
                <a:ea typeface="ＭＳ Ｐゴシック" charset="-128"/>
                <a:cs typeface="Arial" pitchFamily="34" charset="0"/>
              </a:rPr>
              <a:t> </a:t>
            </a:r>
          </a:p>
          <a:p>
            <a:pPr marL="109537" fontAlgn="base">
              <a:lnSpc>
                <a:spcPct val="110000"/>
              </a:lnSpc>
              <a:spcBef>
                <a:spcPct val="0"/>
              </a:spcBef>
              <a:spcAft>
                <a:spcPct val="0"/>
              </a:spcAft>
              <a:defRPr/>
            </a:pPr>
            <a:endParaRPr lang="en-US" sz="2000" dirty="0">
              <a:solidFill>
                <a:srgbClr val="035642"/>
              </a:solidFill>
              <a:latin typeface="Cambria" pitchFamily="18" charset="0"/>
              <a:ea typeface="ＭＳ Ｐゴシック" charset="-128"/>
              <a:cs typeface="Arial" pitchFamily="34" charset="0"/>
            </a:endParaRPr>
          </a:p>
          <a:p>
            <a:pPr marL="457200" indent="-347663" fontAlgn="base">
              <a:lnSpc>
                <a:spcPct val="110000"/>
              </a:lnSpc>
              <a:spcBef>
                <a:spcPct val="0"/>
              </a:spcBef>
              <a:spcAft>
                <a:spcPct val="0"/>
              </a:spcAft>
              <a:buFont typeface="Arial" pitchFamily="34" charset="0"/>
              <a:buChar char="•"/>
              <a:defRPr/>
            </a:pPr>
            <a:r>
              <a:rPr lang="en-US" sz="2000" dirty="0">
                <a:solidFill>
                  <a:srgbClr val="035642"/>
                </a:solidFill>
                <a:latin typeface="Cambria" pitchFamily="18" charset="0"/>
                <a:ea typeface="ＭＳ Ｐゴシック" charset="-128"/>
                <a:cs typeface="Arial" pitchFamily="34" charset="0"/>
              </a:rPr>
              <a:t>Views and </a:t>
            </a:r>
            <a:r>
              <a:rPr lang="en-US" sz="2000" dirty="0" smtClean="0">
                <a:solidFill>
                  <a:srgbClr val="035642"/>
                </a:solidFill>
                <a:latin typeface="Cambria" pitchFamily="18" charset="0"/>
                <a:ea typeface="ＭＳ Ｐゴシック" charset="-128"/>
                <a:cs typeface="Arial" pitchFamily="34" charset="0"/>
              </a:rPr>
              <a:t>Indexes</a:t>
            </a:r>
          </a:p>
          <a:p>
            <a:pPr marL="457200" indent="-347663" fontAlgn="base">
              <a:lnSpc>
                <a:spcPct val="110000"/>
              </a:lnSpc>
              <a:spcBef>
                <a:spcPct val="0"/>
              </a:spcBef>
              <a:spcAft>
                <a:spcPct val="0"/>
              </a:spcAft>
              <a:buFont typeface="Arial" pitchFamily="34" charset="0"/>
              <a:buChar char="•"/>
              <a:defRPr/>
            </a:pPr>
            <a:r>
              <a:rPr lang="en-US" sz="2000" smtClean="0">
                <a:solidFill>
                  <a:srgbClr val="035642"/>
                </a:solidFill>
                <a:latin typeface="Cambria" pitchFamily="18" charset="0"/>
                <a:ea typeface="ＭＳ Ｐゴシック" charset="-128"/>
                <a:cs typeface="Arial" pitchFamily="34" charset="0"/>
              </a:rPr>
              <a:t>Sub-Queries</a:t>
            </a:r>
            <a:endParaRPr lang="en-US" sz="2000" dirty="0">
              <a:solidFill>
                <a:srgbClr val="035642"/>
              </a:solidFill>
              <a:latin typeface="Cambria" pitchFamily="18" charset="0"/>
              <a:ea typeface="ＭＳ Ｐゴシック" charset="-128"/>
              <a:cs typeface="Arial" pitchFamily="34" charset="0"/>
            </a:endParaRPr>
          </a:p>
        </p:txBody>
      </p:sp>
    </p:spTree>
    <p:custDataLst>
      <p:tags r:id="rId1"/>
    </p:custDataLst>
    <p:extLst>
      <p:ext uri="{BB962C8B-B14F-4D97-AF65-F5344CB8AC3E}">
        <p14:creationId xmlns:p14="http://schemas.microsoft.com/office/powerpoint/2010/main" val="39336979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par>
                          <p:cTn id="14" fill="hold" nodeType="afterGroup">
                            <p:stCondLst>
                              <p:cond delay="1000"/>
                            </p:stCondLst>
                            <p:childTnLst>
                              <p:par>
                                <p:cTn id="15" presetID="10" presetClass="entr" presetSubtype="0" fill="hold"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7">
                                            <p:txEl>
                                              <p:pRg st="2" end="2"/>
                                            </p:txEl>
                                          </p:spTgt>
                                        </p:tgtEl>
                                        <p:attrNameLst>
                                          <p:attrName>style.visibility</p:attrName>
                                        </p:attrNameLst>
                                      </p:cBhvr>
                                      <p:to>
                                        <p:strVal val="visible"/>
                                      </p:to>
                                    </p:set>
                                    <p:animEffect transition="in" filter="fade">
                                      <p:cBhvr>
                                        <p:cTn id="21" dur="500"/>
                                        <p:tgtEl>
                                          <p:spTgt spid="17">
                                            <p:txEl>
                                              <p:pRg st="2" end="2"/>
                                            </p:txEl>
                                          </p:spTgt>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animEffect transition="in" filter="fade">
                                      <p:cBhvr>
                                        <p:cTn id="25"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Vertical View</a:t>
            </a:r>
          </a:p>
          <a:p>
            <a:pPr algn="l"/>
            <a:endParaRPr lang="en-US" sz="2400" b="1" dirty="0">
              <a:latin typeface="Cambria" pitchFamily="18" charset="0"/>
            </a:endParaRPr>
          </a:p>
          <a:p>
            <a:pPr algn="l"/>
            <a:endParaRPr lang="en-US" sz="2400" b="1" dirty="0">
              <a:latin typeface="Cambria" pitchFamily="18" charset="0"/>
            </a:endParaRPr>
          </a:p>
        </p:txBody>
      </p:sp>
      <p:graphicFrame>
        <p:nvGraphicFramePr>
          <p:cNvPr id="4" name="Diagram 3"/>
          <p:cNvGraphicFramePr/>
          <p:nvPr>
            <p:extLst>
              <p:ext uri="{D42A27DB-BD31-4B8C-83A1-F6EECF244321}">
                <p14:modId xmlns:p14="http://schemas.microsoft.com/office/powerpoint/2010/main" val="3179027687"/>
              </p:ext>
            </p:extLst>
          </p:nvPr>
        </p:nvGraphicFramePr>
        <p:xfrm>
          <a:off x="533400" y="1143000"/>
          <a:ext cx="8077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9255685"/>
      </p:ext>
    </p:extLst>
  </p:cSld>
  <p:clrMapOvr>
    <a:masterClrMapping/>
  </p:clrMapOvr>
  <p:transition>
    <p:wipe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Vertical View - Example</a:t>
            </a:r>
          </a:p>
          <a:p>
            <a:pPr algn="l"/>
            <a:endParaRPr lang="en-US" sz="2400" b="1" dirty="0">
              <a:latin typeface="Cambria" pitchFamily="18" charset="0"/>
            </a:endParaRPr>
          </a:p>
          <a:p>
            <a:pPr algn="l"/>
            <a:endParaRPr lang="en-US" sz="2400" b="1" dirty="0">
              <a:latin typeface="Cambria" pitchFamily="18" charset="0"/>
            </a:endParaRPr>
          </a:p>
        </p:txBody>
      </p:sp>
      <p:sp>
        <p:nvSpPr>
          <p:cNvPr id="7" name="Rounded Rectangle 6">
            <a:extLst>
              <a:ext uri="{FF2B5EF4-FFF2-40B4-BE49-F238E27FC236}">
                <a16:creationId xmlns="" xmlns:a16="http://schemas.microsoft.com/office/drawing/2014/main" id="{E373504B-F4C6-4655-8ACB-984E34225A08}"/>
              </a:ext>
            </a:extLst>
          </p:cNvPr>
          <p:cNvSpPr/>
          <p:nvPr/>
        </p:nvSpPr>
        <p:spPr>
          <a:xfrm>
            <a:off x="457200" y="1144556"/>
            <a:ext cx="8229600" cy="2132044"/>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5" name="Rectangle 4">
            <a:extLst>
              <a:ext uri="{FF2B5EF4-FFF2-40B4-BE49-F238E27FC236}">
                <a16:creationId xmlns="" xmlns:a16="http://schemas.microsoft.com/office/drawing/2014/main" id="{3AAA73F5-D339-41FF-9CAB-92070D8337B5}"/>
              </a:ext>
            </a:extLst>
          </p:cNvPr>
          <p:cNvSpPr/>
          <p:nvPr/>
        </p:nvSpPr>
        <p:spPr>
          <a:xfrm>
            <a:off x="857250" y="1496350"/>
            <a:ext cx="7429500" cy="1428457"/>
          </a:xfrm>
          <a:prstGeom prst="rect">
            <a:avLst/>
          </a:prstGeom>
        </p:spPr>
        <p:txBody>
          <a:bodyPr wrap="square">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The Employees tables has personal information like SSN, Salary, Phone Number</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There is no need for an employee to see fellow colleague’s personal information</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p:txBody>
      </p:sp>
      <p:grpSp>
        <p:nvGrpSpPr>
          <p:cNvPr id="6" name="Group 5">
            <a:extLst>
              <a:ext uri="{FF2B5EF4-FFF2-40B4-BE49-F238E27FC236}">
                <a16:creationId xmlns="" xmlns:a16="http://schemas.microsoft.com/office/drawing/2014/main" id="{C6A0D7B7-9A30-4ACB-AB8E-E8E5AC40CD65}"/>
              </a:ext>
            </a:extLst>
          </p:cNvPr>
          <p:cNvGrpSpPr/>
          <p:nvPr/>
        </p:nvGrpSpPr>
        <p:grpSpPr>
          <a:xfrm>
            <a:off x="76200" y="4343400"/>
            <a:ext cx="8991600" cy="1531024"/>
            <a:chOff x="76200" y="2355176"/>
            <a:chExt cx="8991600" cy="1531024"/>
          </a:xfrm>
        </p:grpSpPr>
        <p:sp>
          <p:nvSpPr>
            <p:cNvPr id="8" name="Rectangle: Rounded Corners 17">
              <a:extLst>
                <a:ext uri="{FF2B5EF4-FFF2-40B4-BE49-F238E27FC236}">
                  <a16:creationId xmlns="" xmlns:a16="http://schemas.microsoft.com/office/drawing/2014/main" id="{E0EC5945-1FA3-4D1B-AF97-CF469DBBECA0}"/>
                </a:ext>
              </a:extLst>
            </p:cNvPr>
            <p:cNvSpPr/>
            <p:nvPr/>
          </p:nvSpPr>
          <p:spPr>
            <a:xfrm>
              <a:off x="76200" y="2355176"/>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9" name="Rectangle: Rounded Corners 18">
              <a:extLst>
                <a:ext uri="{FF2B5EF4-FFF2-40B4-BE49-F238E27FC236}">
                  <a16:creationId xmlns="" xmlns:a16="http://schemas.microsoft.com/office/drawing/2014/main" id="{7AFE6651-A47D-4B9B-B79C-7DA230C16252}"/>
                </a:ext>
              </a:extLst>
            </p:cNvPr>
            <p:cNvSpPr/>
            <p:nvPr/>
          </p:nvSpPr>
          <p:spPr>
            <a:xfrm>
              <a:off x="98228" y="2724773"/>
              <a:ext cx="8969572" cy="11614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solidFill>
                    <a:schemeClr val="dk1"/>
                  </a:solidFill>
                  <a:latin typeface="Courier New"/>
                  <a:ea typeface="Courier New"/>
                  <a:cs typeface="Courier New"/>
                  <a:sym typeface="Courier New"/>
                </a:rPr>
                <a:t>CREATE OR REPLACE VIEW </a:t>
              </a:r>
              <a:r>
                <a:rPr lang="en-US" dirty="0" err="1">
                  <a:solidFill>
                    <a:schemeClr val="dk1"/>
                  </a:solidFill>
                  <a:latin typeface="Courier New"/>
                  <a:ea typeface="Courier New"/>
                  <a:cs typeface="Courier New"/>
                  <a:sym typeface="Courier New"/>
                </a:rPr>
                <a:t>basic_emp_info</a:t>
              </a:r>
              <a:r>
                <a:rPr lang="en-US" dirty="0">
                  <a:solidFill>
                    <a:schemeClr val="dk1"/>
                  </a:solidFill>
                  <a:latin typeface="Courier New"/>
                  <a:ea typeface="Courier New"/>
                  <a:cs typeface="Courier New"/>
                  <a:sym typeface="Courier New"/>
                </a:rPr>
                <a:t>  as</a:t>
              </a:r>
            </a:p>
            <a:p>
              <a:pPr lvl="0"/>
              <a:r>
                <a:rPr lang="en-US" dirty="0">
                  <a:solidFill>
                    <a:schemeClr val="dk1"/>
                  </a:solidFill>
                  <a:latin typeface="Courier New"/>
                  <a:ea typeface="Courier New"/>
                  <a:cs typeface="Courier New"/>
                  <a:sym typeface="Courier New"/>
                </a:rPr>
                <a:t>SELECT </a:t>
              </a:r>
              <a:r>
                <a:rPr lang="en-US" dirty="0" err="1">
                  <a:solidFill>
                    <a:schemeClr val="dk1"/>
                  </a:solidFill>
                  <a:latin typeface="Courier New"/>
                  <a:ea typeface="Courier New"/>
                  <a:cs typeface="Courier New"/>
                  <a:sym typeface="Courier New"/>
                </a:rPr>
                <a:t>EmployeeID</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GivenName</a:t>
              </a:r>
              <a:r>
                <a:rPr lang="en-US" dirty="0">
                  <a:solidFill>
                    <a:schemeClr val="dk1"/>
                  </a:solidFill>
                  <a:latin typeface="Courier New"/>
                  <a:ea typeface="Courier New"/>
                  <a:cs typeface="Courier New"/>
                  <a:sym typeface="Courier New"/>
                </a:rPr>
                <a:t>, Surname, Sex, </a:t>
              </a:r>
              <a:r>
                <a:rPr lang="en-US" dirty="0" err="1">
                  <a:solidFill>
                    <a:schemeClr val="dk1"/>
                  </a:solidFill>
                  <a:latin typeface="Courier New"/>
                  <a:ea typeface="Courier New"/>
                  <a:cs typeface="Courier New"/>
                  <a:sym typeface="Courier New"/>
                </a:rPr>
                <a:t>DepartmentID</a:t>
              </a:r>
              <a:r>
                <a:rPr lang="en-US" dirty="0">
                  <a:solidFill>
                    <a:schemeClr val="dk1"/>
                  </a:solidFill>
                  <a:latin typeface="Courier New"/>
                  <a:ea typeface="Courier New"/>
                  <a:cs typeface="Courier New"/>
                  <a:sym typeface="Courier New"/>
                </a:rPr>
                <a:t> FROM Employees;</a:t>
              </a:r>
            </a:p>
          </p:txBody>
        </p:sp>
      </p:grpSp>
      <p:sp>
        <p:nvSpPr>
          <p:cNvPr id="4" name="Rectangle 3">
            <a:extLst>
              <a:ext uri="{FF2B5EF4-FFF2-40B4-BE49-F238E27FC236}">
                <a16:creationId xmlns="" xmlns:a16="http://schemas.microsoft.com/office/drawing/2014/main" id="{2295F61F-D4C4-4BBF-A1C5-7B1401D4CF64}"/>
              </a:ext>
            </a:extLst>
          </p:cNvPr>
          <p:cNvSpPr/>
          <p:nvPr/>
        </p:nvSpPr>
        <p:spPr>
          <a:xfrm>
            <a:off x="342106" y="3489292"/>
            <a:ext cx="8229600" cy="707886"/>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This selective view of the Employees table can be constructed with the following view:</a:t>
            </a:r>
          </a:p>
        </p:txBody>
      </p:sp>
    </p:spTree>
    <p:extLst>
      <p:ext uri="{BB962C8B-B14F-4D97-AF65-F5344CB8AC3E}">
        <p14:creationId xmlns:p14="http://schemas.microsoft.com/office/powerpoint/2010/main" val="3250256365"/>
      </p:ext>
    </p:extLst>
  </p:cSld>
  <p:clrMapOvr>
    <a:masterClrMapping/>
  </p:clrMapOvr>
  <p:transition>
    <p:wipe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Vertical View - Example</a:t>
            </a:r>
          </a:p>
          <a:p>
            <a:pPr algn="l"/>
            <a:endParaRPr lang="en-US" sz="2400" b="1" dirty="0">
              <a:latin typeface="Cambria" pitchFamily="18" charset="0"/>
            </a:endParaRPr>
          </a:p>
          <a:p>
            <a:pPr algn="l"/>
            <a:endParaRPr lang="en-US" sz="2400" b="1" dirty="0">
              <a:latin typeface="Cambria" pitchFamily="18" charset="0"/>
            </a:endParaRPr>
          </a:p>
        </p:txBody>
      </p:sp>
      <p:sp>
        <p:nvSpPr>
          <p:cNvPr id="7" name="Rounded Rectangle 6">
            <a:extLst>
              <a:ext uri="{FF2B5EF4-FFF2-40B4-BE49-F238E27FC236}">
                <a16:creationId xmlns="" xmlns:a16="http://schemas.microsoft.com/office/drawing/2014/main" id="{E373504B-F4C6-4655-8ACB-984E34225A08}"/>
              </a:ext>
            </a:extLst>
          </p:cNvPr>
          <p:cNvSpPr/>
          <p:nvPr/>
        </p:nvSpPr>
        <p:spPr>
          <a:xfrm>
            <a:off x="857250" y="1848044"/>
            <a:ext cx="7429500" cy="3161912"/>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5" name="Rectangle 4">
            <a:extLst>
              <a:ext uri="{FF2B5EF4-FFF2-40B4-BE49-F238E27FC236}">
                <a16:creationId xmlns="" xmlns:a16="http://schemas.microsoft.com/office/drawing/2014/main" id="{3AAA73F5-D339-41FF-9CAB-92070D8337B5}"/>
              </a:ext>
            </a:extLst>
          </p:cNvPr>
          <p:cNvSpPr/>
          <p:nvPr/>
        </p:nvSpPr>
        <p:spPr>
          <a:xfrm>
            <a:off x="1218406" y="2318586"/>
            <a:ext cx="6707188" cy="2220829"/>
          </a:xfrm>
          <a:prstGeom prst="rect">
            <a:avLst/>
          </a:prstGeom>
        </p:spPr>
        <p:txBody>
          <a:bodyPr wrap="square">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The staff is given access to this view and denying access to the Employees table itself </a:t>
            </a:r>
          </a:p>
          <a:p>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Access to sensitive sales and quota data is effectively restricted</a:t>
            </a:r>
          </a:p>
          <a:p>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A view like the </a:t>
            </a:r>
            <a:r>
              <a:rPr lang="en-US" sz="2000" dirty="0" err="1">
                <a:latin typeface="Cambria" panose="02040503050406030204" pitchFamily="18" charset="0"/>
                <a:ea typeface="Cambria" panose="02040503050406030204" pitchFamily="18" charset="0"/>
              </a:rPr>
              <a:t>basic_emp_info</a:t>
            </a:r>
            <a:r>
              <a:rPr lang="en-US" sz="2000" dirty="0">
                <a:latin typeface="Cambria" panose="02040503050406030204" pitchFamily="18" charset="0"/>
                <a:ea typeface="Cambria" panose="02040503050406030204" pitchFamily="18" charset="0"/>
              </a:rPr>
              <a:t> view is often called a vertical view</a:t>
            </a:r>
          </a:p>
        </p:txBody>
      </p:sp>
    </p:spTree>
    <p:extLst>
      <p:ext uri="{BB962C8B-B14F-4D97-AF65-F5344CB8AC3E}">
        <p14:creationId xmlns:p14="http://schemas.microsoft.com/office/powerpoint/2010/main" val="2962491008"/>
      </p:ext>
    </p:extLst>
  </p:cSld>
  <p:clrMapOvr>
    <a:masterClrMapping/>
  </p:clrMapOvr>
  <p:transition>
    <p:wipe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Row/Column Subset View</a:t>
            </a:r>
          </a:p>
          <a:p>
            <a:pPr algn="l"/>
            <a:endParaRPr lang="en-US" sz="2400" b="1" dirty="0">
              <a:latin typeface="Cambria" pitchFamily="18" charset="0"/>
            </a:endParaRPr>
          </a:p>
          <a:p>
            <a:pPr algn="l"/>
            <a:endParaRPr lang="en-US" sz="2400" b="1" dirty="0">
              <a:latin typeface="Cambria" pitchFamily="18" charset="0"/>
            </a:endParaRPr>
          </a:p>
        </p:txBody>
      </p:sp>
      <p:graphicFrame>
        <p:nvGraphicFramePr>
          <p:cNvPr id="4" name="Diagram 3"/>
          <p:cNvGraphicFramePr/>
          <p:nvPr>
            <p:extLst>
              <p:ext uri="{D42A27DB-BD31-4B8C-83A1-F6EECF244321}">
                <p14:modId xmlns:p14="http://schemas.microsoft.com/office/powerpoint/2010/main" val="1610346985"/>
              </p:ext>
            </p:extLst>
          </p:nvPr>
        </p:nvGraphicFramePr>
        <p:xfrm>
          <a:off x="304800" y="1066800"/>
          <a:ext cx="85344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671414"/>
      </p:ext>
    </p:extLst>
  </p:cSld>
  <p:clrMapOvr>
    <a:masterClrMapping/>
  </p:clrMapOvr>
  <p:transition>
    <p:wipe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Row/Column Subset View - Example</a:t>
            </a:r>
          </a:p>
          <a:p>
            <a:pPr algn="l"/>
            <a:endParaRPr lang="en-US" sz="2400" b="1" dirty="0">
              <a:latin typeface="Cambria" pitchFamily="18" charset="0"/>
            </a:endParaRPr>
          </a:p>
          <a:p>
            <a:pPr algn="l"/>
            <a:endParaRPr lang="en-US" sz="2400" b="1" dirty="0">
              <a:latin typeface="Cambria" pitchFamily="18" charset="0"/>
            </a:endParaRPr>
          </a:p>
        </p:txBody>
      </p:sp>
      <p:sp>
        <p:nvSpPr>
          <p:cNvPr id="7" name="Rounded Rectangle 6">
            <a:extLst>
              <a:ext uri="{FF2B5EF4-FFF2-40B4-BE49-F238E27FC236}">
                <a16:creationId xmlns="" xmlns:a16="http://schemas.microsoft.com/office/drawing/2014/main" id="{E373504B-F4C6-4655-8ACB-984E34225A08}"/>
              </a:ext>
            </a:extLst>
          </p:cNvPr>
          <p:cNvSpPr/>
          <p:nvPr/>
        </p:nvSpPr>
        <p:spPr>
          <a:xfrm>
            <a:off x="457200" y="1144556"/>
            <a:ext cx="8419514" cy="2284444"/>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5" name="Rectangle 4">
            <a:extLst>
              <a:ext uri="{FF2B5EF4-FFF2-40B4-BE49-F238E27FC236}">
                <a16:creationId xmlns="" xmlns:a16="http://schemas.microsoft.com/office/drawing/2014/main" id="{3AAA73F5-D339-41FF-9CAB-92070D8337B5}"/>
              </a:ext>
            </a:extLst>
          </p:cNvPr>
          <p:cNvSpPr/>
          <p:nvPr/>
        </p:nvSpPr>
        <p:spPr>
          <a:xfrm>
            <a:off x="866482" y="1471170"/>
            <a:ext cx="7600950" cy="1631216"/>
          </a:xfrm>
          <a:prstGeom prst="rect">
            <a:avLst/>
          </a:prstGeom>
        </p:spPr>
        <p:txBody>
          <a:bodyPr wrap="square">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It’s quite common to define a view that slices a source table in both the horizontal and vertical dimensions</a:t>
            </a:r>
          </a:p>
          <a:p>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Define a view that contains the customer id, customer name and company name of all customers from the state of New Jersey</a:t>
            </a:r>
          </a:p>
        </p:txBody>
      </p:sp>
      <p:grpSp>
        <p:nvGrpSpPr>
          <p:cNvPr id="6" name="Group 5">
            <a:extLst>
              <a:ext uri="{FF2B5EF4-FFF2-40B4-BE49-F238E27FC236}">
                <a16:creationId xmlns="" xmlns:a16="http://schemas.microsoft.com/office/drawing/2014/main" id="{C6A0D7B7-9A30-4ACB-AB8E-E8E5AC40CD65}"/>
              </a:ext>
            </a:extLst>
          </p:cNvPr>
          <p:cNvGrpSpPr/>
          <p:nvPr/>
        </p:nvGrpSpPr>
        <p:grpSpPr>
          <a:xfrm>
            <a:off x="76200" y="3733800"/>
            <a:ext cx="8991600" cy="1531024"/>
            <a:chOff x="76200" y="2355176"/>
            <a:chExt cx="8991600" cy="1531024"/>
          </a:xfrm>
        </p:grpSpPr>
        <p:sp>
          <p:nvSpPr>
            <p:cNvPr id="8" name="Rectangle: Rounded Corners 17">
              <a:extLst>
                <a:ext uri="{FF2B5EF4-FFF2-40B4-BE49-F238E27FC236}">
                  <a16:creationId xmlns="" xmlns:a16="http://schemas.microsoft.com/office/drawing/2014/main" id="{E0EC5945-1FA3-4D1B-AF97-CF469DBBECA0}"/>
                </a:ext>
              </a:extLst>
            </p:cNvPr>
            <p:cNvSpPr/>
            <p:nvPr/>
          </p:nvSpPr>
          <p:spPr>
            <a:xfrm>
              <a:off x="76200" y="2355176"/>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9" name="Rectangle: Rounded Corners 18">
              <a:extLst>
                <a:ext uri="{FF2B5EF4-FFF2-40B4-BE49-F238E27FC236}">
                  <a16:creationId xmlns="" xmlns:a16="http://schemas.microsoft.com/office/drawing/2014/main" id="{7AFE6651-A47D-4B9B-B79C-7DA230C16252}"/>
                </a:ext>
              </a:extLst>
            </p:cNvPr>
            <p:cNvSpPr/>
            <p:nvPr/>
          </p:nvSpPr>
          <p:spPr>
            <a:xfrm>
              <a:off x="98228" y="2724773"/>
              <a:ext cx="8969572" cy="11614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solidFill>
                    <a:schemeClr val="dk1"/>
                  </a:solidFill>
                  <a:latin typeface="Courier New"/>
                  <a:ea typeface="Courier New"/>
                  <a:cs typeface="Courier New"/>
                  <a:sym typeface="Courier New"/>
                </a:rPr>
                <a:t>CREATE OR REPLACE VIEW </a:t>
              </a:r>
              <a:r>
                <a:rPr lang="en-US" dirty="0" err="1">
                  <a:solidFill>
                    <a:schemeClr val="dk1"/>
                  </a:solidFill>
                  <a:latin typeface="Courier New"/>
                  <a:ea typeface="Courier New"/>
                  <a:cs typeface="Courier New"/>
                  <a:sym typeface="Courier New"/>
                </a:rPr>
                <a:t>NJ_Cust</a:t>
              </a:r>
              <a:r>
                <a:rPr lang="en-US" dirty="0">
                  <a:solidFill>
                    <a:schemeClr val="dk1"/>
                  </a:solidFill>
                  <a:latin typeface="Courier New"/>
                  <a:ea typeface="Courier New"/>
                  <a:cs typeface="Courier New"/>
                  <a:sym typeface="Courier New"/>
                </a:rPr>
                <a:t> as</a:t>
              </a:r>
            </a:p>
            <a:p>
              <a:pPr lvl="0"/>
              <a:r>
                <a:rPr lang="en-US" dirty="0">
                  <a:solidFill>
                    <a:schemeClr val="dk1"/>
                  </a:solidFill>
                  <a:latin typeface="Courier New"/>
                  <a:ea typeface="Courier New"/>
                  <a:cs typeface="Courier New"/>
                  <a:sym typeface="Courier New"/>
                </a:rPr>
                <a:t>SELECT ID, </a:t>
              </a:r>
              <a:r>
                <a:rPr lang="en-US" dirty="0" err="1">
                  <a:solidFill>
                    <a:schemeClr val="dk1"/>
                  </a:solidFill>
                  <a:latin typeface="Courier New"/>
                  <a:ea typeface="Courier New"/>
                  <a:cs typeface="Courier New"/>
                  <a:sym typeface="Courier New"/>
                </a:rPr>
                <a:t>GivenName</a:t>
              </a:r>
              <a:r>
                <a:rPr lang="en-US" dirty="0">
                  <a:solidFill>
                    <a:schemeClr val="dk1"/>
                  </a:solidFill>
                  <a:latin typeface="Courier New"/>
                  <a:ea typeface="Courier New"/>
                  <a:cs typeface="Courier New"/>
                  <a:sym typeface="Courier New"/>
                </a:rPr>
                <a:t>, Surname, CompanyName FROM customers</a:t>
              </a:r>
            </a:p>
            <a:p>
              <a:pPr lvl="0"/>
              <a:r>
                <a:rPr lang="en-US" dirty="0">
                  <a:solidFill>
                    <a:schemeClr val="dk1"/>
                  </a:solidFill>
                  <a:latin typeface="Courier New"/>
                  <a:ea typeface="Courier New"/>
                  <a:cs typeface="Courier New"/>
                  <a:sym typeface="Courier New"/>
                </a:rPr>
                <a:t>WHERE State = 'NJ';</a:t>
              </a:r>
            </a:p>
          </p:txBody>
        </p:sp>
      </p:grpSp>
      <p:sp>
        <p:nvSpPr>
          <p:cNvPr id="10" name="Rectangle 9">
            <a:extLst>
              <a:ext uri="{FF2B5EF4-FFF2-40B4-BE49-F238E27FC236}">
                <a16:creationId xmlns="" xmlns:a16="http://schemas.microsoft.com/office/drawing/2014/main" id="{B62C5F31-62E7-4131-BEF7-581DA6C8B84E}"/>
              </a:ext>
            </a:extLst>
          </p:cNvPr>
          <p:cNvSpPr/>
          <p:nvPr/>
        </p:nvSpPr>
        <p:spPr>
          <a:xfrm>
            <a:off x="838200" y="5486400"/>
            <a:ext cx="7467600" cy="646331"/>
          </a:xfrm>
          <a:prstGeom prst="rect">
            <a:avLst/>
          </a:prstGeom>
        </p:spPr>
        <p:txBody>
          <a:bodyPr wrap="square">
            <a:spAutoFit/>
          </a:bodyPr>
          <a:lstStyle/>
          <a:p>
            <a:pPr algn="ctr"/>
            <a:r>
              <a:rPr lang="en-US" dirty="0">
                <a:latin typeface="Cambria" panose="02040503050406030204" pitchFamily="18" charset="0"/>
                <a:ea typeface="Cambria" panose="02040503050406030204" pitchFamily="18" charset="0"/>
              </a:rPr>
              <a:t>The data visible through this view is a row/column subset of the CUSTOMERS table </a:t>
            </a:r>
          </a:p>
        </p:txBody>
      </p:sp>
    </p:spTree>
    <p:extLst>
      <p:ext uri="{BB962C8B-B14F-4D97-AF65-F5344CB8AC3E}">
        <p14:creationId xmlns:p14="http://schemas.microsoft.com/office/powerpoint/2010/main" val="2667342503"/>
      </p:ext>
    </p:extLst>
  </p:cSld>
  <p:clrMapOvr>
    <a:masterClrMapping/>
  </p:clrMapOvr>
  <p:transition>
    <p:wipe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Grouped View</a:t>
            </a:r>
          </a:p>
          <a:p>
            <a:pPr algn="l"/>
            <a:endParaRPr lang="en-US" sz="2400" b="1" dirty="0">
              <a:latin typeface="Cambria" pitchFamily="18" charset="0"/>
            </a:endParaRPr>
          </a:p>
          <a:p>
            <a:pPr algn="l"/>
            <a:endParaRPr lang="en-US" sz="2400" b="1" dirty="0">
              <a:latin typeface="Cambria" pitchFamily="18" charset="0"/>
            </a:endParaRPr>
          </a:p>
        </p:txBody>
      </p:sp>
      <p:graphicFrame>
        <p:nvGraphicFramePr>
          <p:cNvPr id="4" name="Diagram 3"/>
          <p:cNvGraphicFramePr/>
          <p:nvPr>
            <p:extLst>
              <p:ext uri="{D42A27DB-BD31-4B8C-83A1-F6EECF244321}">
                <p14:modId xmlns:p14="http://schemas.microsoft.com/office/powerpoint/2010/main" val="463679201"/>
              </p:ext>
            </p:extLst>
          </p:nvPr>
        </p:nvGraphicFramePr>
        <p:xfrm>
          <a:off x="342900" y="876300"/>
          <a:ext cx="84582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4831932"/>
      </p:ext>
    </p:extLst>
  </p:cSld>
  <p:clrMapOvr>
    <a:masterClrMapping/>
  </p:clrMapOvr>
  <p:transition>
    <p:wipe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Grouped View - Example</a:t>
            </a:r>
          </a:p>
          <a:p>
            <a:pPr algn="l"/>
            <a:endParaRPr lang="en-US" sz="2400" b="1" dirty="0">
              <a:latin typeface="Cambria" pitchFamily="18" charset="0"/>
            </a:endParaRPr>
          </a:p>
        </p:txBody>
      </p:sp>
      <p:sp>
        <p:nvSpPr>
          <p:cNvPr id="4" name="Rectangle 3">
            <a:extLst>
              <a:ext uri="{FF2B5EF4-FFF2-40B4-BE49-F238E27FC236}">
                <a16:creationId xmlns="" xmlns:a16="http://schemas.microsoft.com/office/drawing/2014/main"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Below query defines a view that contains summary of salaries for each department:</a:t>
            </a:r>
          </a:p>
        </p:txBody>
      </p:sp>
      <p:sp>
        <p:nvSpPr>
          <p:cNvPr id="16" name="Rectangle: Rounded Corners 17">
            <a:extLst>
              <a:ext uri="{FF2B5EF4-FFF2-40B4-BE49-F238E27FC236}">
                <a16:creationId xmlns="" xmlns:a16="http://schemas.microsoft.com/office/drawing/2014/main" id="{C10BD580-E9C1-46CD-A3FC-551A651FC891}"/>
              </a:ext>
            </a:extLst>
          </p:cNvPr>
          <p:cNvSpPr/>
          <p:nvPr/>
        </p:nvSpPr>
        <p:spPr>
          <a:xfrm>
            <a:off x="76200" y="2355176"/>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7" name="Rectangle: Rounded Corners 18">
            <a:extLst>
              <a:ext uri="{FF2B5EF4-FFF2-40B4-BE49-F238E27FC236}">
                <a16:creationId xmlns="" xmlns:a16="http://schemas.microsoft.com/office/drawing/2014/main" id="{9CBF5F11-E6E5-4360-A02F-86FC9AAFA3AB}"/>
              </a:ext>
            </a:extLst>
          </p:cNvPr>
          <p:cNvSpPr/>
          <p:nvPr/>
        </p:nvSpPr>
        <p:spPr>
          <a:xfrm>
            <a:off x="98228" y="2724773"/>
            <a:ext cx="8969572" cy="20758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solidFill>
                  <a:schemeClr val="dk1"/>
                </a:solidFill>
                <a:latin typeface="Courier New"/>
                <a:ea typeface="Courier New"/>
                <a:cs typeface="Courier New"/>
                <a:sym typeface="Courier New"/>
              </a:rPr>
              <a:t>CREATE OR REPLACE VIEW </a:t>
            </a:r>
            <a:r>
              <a:rPr lang="en-US" dirty="0" err="1">
                <a:solidFill>
                  <a:schemeClr val="dk1"/>
                </a:solidFill>
                <a:latin typeface="Courier New"/>
                <a:ea typeface="Courier New"/>
                <a:cs typeface="Courier New"/>
                <a:sym typeface="Courier New"/>
              </a:rPr>
              <a:t>ord_by_emp</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Department_ID</a:t>
            </a:r>
            <a:r>
              <a:rPr lang="en-US" dirty="0">
                <a:solidFill>
                  <a:schemeClr val="dk1"/>
                </a:solidFill>
                <a:latin typeface="Courier New"/>
                <a:ea typeface="Courier New"/>
                <a:cs typeface="Courier New"/>
                <a:sym typeface="Courier New"/>
              </a:rPr>
              <a:t>, HOW_MANY, TOTAL_SALARY, LOWEST_SALARY, HIGHEST_SALARY, AVERAGE_SALARY) AS</a:t>
            </a:r>
          </a:p>
          <a:p>
            <a:pPr lvl="0"/>
            <a:r>
              <a:rPr lang="en-US" dirty="0">
                <a:solidFill>
                  <a:schemeClr val="dk1"/>
                </a:solidFill>
                <a:latin typeface="Courier New"/>
                <a:ea typeface="Courier New"/>
                <a:cs typeface="Courier New"/>
                <a:sym typeface="Courier New"/>
              </a:rPr>
              <a:t> SELECT </a:t>
            </a:r>
            <a:r>
              <a:rPr lang="en-US" dirty="0" err="1">
                <a:solidFill>
                  <a:schemeClr val="dk1"/>
                </a:solidFill>
                <a:latin typeface="Courier New"/>
                <a:ea typeface="Courier New"/>
                <a:cs typeface="Courier New"/>
                <a:sym typeface="Courier New"/>
              </a:rPr>
              <a:t>DepartmentID</a:t>
            </a:r>
            <a:r>
              <a:rPr lang="en-US" dirty="0">
                <a:solidFill>
                  <a:schemeClr val="dk1"/>
                </a:solidFill>
                <a:latin typeface="Courier New"/>
                <a:ea typeface="Courier New"/>
                <a:cs typeface="Courier New"/>
                <a:sym typeface="Courier New"/>
              </a:rPr>
              <a:t>, COUNT(*), SUM(Salary), MIN(Salary), MAX(Salary),</a:t>
            </a:r>
          </a:p>
          <a:p>
            <a:pPr lvl="0"/>
            <a:r>
              <a:rPr lang="en-US" dirty="0">
                <a:solidFill>
                  <a:schemeClr val="dk1"/>
                </a:solidFill>
                <a:latin typeface="Courier New"/>
                <a:ea typeface="Courier New"/>
                <a:cs typeface="Courier New"/>
                <a:sym typeface="Courier New"/>
              </a:rPr>
              <a:t> AVG(Salary)</a:t>
            </a:r>
          </a:p>
          <a:p>
            <a:pPr lvl="0"/>
            <a:r>
              <a:rPr lang="en-US" dirty="0">
                <a:solidFill>
                  <a:schemeClr val="dk1"/>
                </a:solidFill>
                <a:latin typeface="Courier New"/>
                <a:ea typeface="Courier New"/>
                <a:cs typeface="Courier New"/>
                <a:sym typeface="Courier New"/>
              </a:rPr>
              <a:t> FROM employees</a:t>
            </a:r>
          </a:p>
          <a:p>
            <a:pPr lvl="0"/>
            <a:r>
              <a:rPr lang="en-US" dirty="0">
                <a:solidFill>
                  <a:schemeClr val="dk1"/>
                </a:solidFill>
                <a:latin typeface="Courier New"/>
                <a:ea typeface="Courier New"/>
                <a:cs typeface="Courier New"/>
                <a:sym typeface="Courier New"/>
              </a:rPr>
              <a:t> GROUP BY </a:t>
            </a:r>
            <a:r>
              <a:rPr lang="en-US" dirty="0" err="1">
                <a:solidFill>
                  <a:schemeClr val="dk1"/>
                </a:solidFill>
                <a:latin typeface="Courier New"/>
                <a:ea typeface="Courier New"/>
                <a:cs typeface="Courier New"/>
                <a:sym typeface="Courier New"/>
              </a:rPr>
              <a:t>DepartmentID</a:t>
            </a:r>
            <a:r>
              <a:rPr lang="en-US" dirty="0">
                <a:solidFill>
                  <a:schemeClr val="dk1"/>
                </a:solidFill>
                <a:latin typeface="Courier New"/>
                <a:ea typeface="Courier New"/>
                <a:cs typeface="Courier New"/>
                <a:sym typeface="Courier New"/>
              </a:rPr>
              <a:t>;</a:t>
            </a:r>
          </a:p>
        </p:txBody>
      </p:sp>
      <p:sp>
        <p:nvSpPr>
          <p:cNvPr id="5" name="Rectangle 4">
            <a:extLst>
              <a:ext uri="{FF2B5EF4-FFF2-40B4-BE49-F238E27FC236}">
                <a16:creationId xmlns="" xmlns:a16="http://schemas.microsoft.com/office/drawing/2014/main" id="{F0E38A2E-B823-4E64-865B-87EB0C96A55D}"/>
              </a:ext>
            </a:extLst>
          </p:cNvPr>
          <p:cNvSpPr/>
          <p:nvPr/>
        </p:nvSpPr>
        <p:spPr>
          <a:xfrm>
            <a:off x="723900" y="5105400"/>
            <a:ext cx="7696200" cy="400110"/>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Once this grouped view is defined, it can be used to simplify queries</a:t>
            </a:r>
          </a:p>
        </p:txBody>
      </p:sp>
    </p:spTree>
    <p:extLst>
      <p:ext uri="{BB962C8B-B14F-4D97-AF65-F5344CB8AC3E}">
        <p14:creationId xmlns:p14="http://schemas.microsoft.com/office/powerpoint/2010/main" val="4187212875"/>
      </p:ext>
    </p:extLst>
  </p:cSld>
  <p:clrMapOvr>
    <a:masterClrMapping/>
  </p:clrMapOvr>
  <p:transition>
    <p:wipe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Joined View</a:t>
            </a:r>
          </a:p>
          <a:p>
            <a:pPr algn="l"/>
            <a:endParaRPr lang="en-US" sz="2400" b="1" dirty="0">
              <a:latin typeface="Cambria" pitchFamily="18" charset="0"/>
            </a:endParaRPr>
          </a:p>
          <a:p>
            <a:pPr algn="l"/>
            <a:endParaRPr lang="en-US" sz="2400" b="1" dirty="0">
              <a:latin typeface="Cambria" pitchFamily="18" charset="0"/>
            </a:endParaRPr>
          </a:p>
        </p:txBody>
      </p:sp>
      <p:graphicFrame>
        <p:nvGraphicFramePr>
          <p:cNvPr id="4" name="Diagram 3"/>
          <p:cNvGraphicFramePr/>
          <p:nvPr>
            <p:extLst>
              <p:ext uri="{D42A27DB-BD31-4B8C-83A1-F6EECF244321}">
                <p14:modId xmlns:p14="http://schemas.microsoft.com/office/powerpoint/2010/main" val="1297942331"/>
              </p:ext>
            </p:extLst>
          </p:nvPr>
        </p:nvGraphicFramePr>
        <p:xfrm>
          <a:off x="495300" y="2057400"/>
          <a:ext cx="8153400" cy="274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8426307"/>
      </p:ext>
    </p:extLst>
  </p:cSld>
  <p:clrMapOvr>
    <a:masterClrMapping/>
  </p:clrMapOvr>
  <p:transition>
    <p:wipe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Joined View - Example</a:t>
            </a:r>
          </a:p>
          <a:p>
            <a:pPr algn="l"/>
            <a:endParaRPr lang="en-US" sz="2400" b="1" dirty="0">
              <a:latin typeface="Cambria" pitchFamily="18" charset="0"/>
            </a:endParaRPr>
          </a:p>
          <a:p>
            <a:pPr algn="l"/>
            <a:endParaRPr lang="en-US" sz="2400" b="1" dirty="0">
              <a:latin typeface="Cambria" pitchFamily="18" charset="0"/>
            </a:endParaRPr>
          </a:p>
        </p:txBody>
      </p:sp>
      <p:grpSp>
        <p:nvGrpSpPr>
          <p:cNvPr id="2" name="Group 1">
            <a:extLst>
              <a:ext uri="{FF2B5EF4-FFF2-40B4-BE49-F238E27FC236}">
                <a16:creationId xmlns="" xmlns:a16="http://schemas.microsoft.com/office/drawing/2014/main" id="{776378BF-B9FE-40FF-936C-F2E601A6E080}"/>
              </a:ext>
            </a:extLst>
          </p:cNvPr>
          <p:cNvGrpSpPr/>
          <p:nvPr/>
        </p:nvGrpSpPr>
        <p:grpSpPr>
          <a:xfrm>
            <a:off x="457200" y="1144556"/>
            <a:ext cx="8229600" cy="1979644"/>
            <a:chOff x="457200" y="920621"/>
            <a:chExt cx="8229600" cy="5257989"/>
          </a:xfrm>
        </p:grpSpPr>
        <p:sp>
          <p:nvSpPr>
            <p:cNvPr id="7" name="Rounded Rectangle 6">
              <a:extLst>
                <a:ext uri="{FF2B5EF4-FFF2-40B4-BE49-F238E27FC236}">
                  <a16:creationId xmlns="" xmlns:a16="http://schemas.microsoft.com/office/drawing/2014/main" id="{E373504B-F4C6-4655-8ACB-984E34225A08}"/>
                </a:ext>
              </a:extLst>
            </p:cNvPr>
            <p:cNvSpPr/>
            <p:nvPr/>
          </p:nvSpPr>
          <p:spPr>
            <a:xfrm>
              <a:off x="457200" y="920621"/>
              <a:ext cx="8229600" cy="5257989"/>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5" name="Rectangle 4">
              <a:extLst>
                <a:ext uri="{FF2B5EF4-FFF2-40B4-BE49-F238E27FC236}">
                  <a16:creationId xmlns="" xmlns:a16="http://schemas.microsoft.com/office/drawing/2014/main" id="{3AAA73F5-D339-41FF-9CAB-92070D8337B5}"/>
                </a:ext>
              </a:extLst>
            </p:cNvPr>
            <p:cNvSpPr/>
            <p:nvPr/>
          </p:nvSpPr>
          <p:spPr>
            <a:xfrm>
              <a:off x="857250" y="1253426"/>
              <a:ext cx="7429500" cy="4022861"/>
            </a:xfrm>
            <a:prstGeom prst="rect">
              <a:avLst/>
            </a:prstGeom>
          </p:spPr>
          <p:txBody>
            <a:bodyPr wrap="square">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The vice president of a company does not like to work with department number and employee numbers</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He’d like to be able to use a version of the Departments table that has names instead of numbers</a:t>
              </a:r>
            </a:p>
          </p:txBody>
        </p:sp>
      </p:grpSp>
      <p:sp>
        <p:nvSpPr>
          <p:cNvPr id="8" name="Rectangle: Rounded Corners 17">
            <a:extLst>
              <a:ext uri="{FF2B5EF4-FFF2-40B4-BE49-F238E27FC236}">
                <a16:creationId xmlns="" xmlns:a16="http://schemas.microsoft.com/office/drawing/2014/main" id="{E0EC5945-1FA3-4D1B-AF97-CF469DBBECA0}"/>
              </a:ext>
            </a:extLst>
          </p:cNvPr>
          <p:cNvSpPr/>
          <p:nvPr/>
        </p:nvSpPr>
        <p:spPr>
          <a:xfrm>
            <a:off x="76200" y="3810000"/>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9" name="Rectangle: Rounded Corners 18">
            <a:extLst>
              <a:ext uri="{FF2B5EF4-FFF2-40B4-BE49-F238E27FC236}">
                <a16:creationId xmlns="" xmlns:a16="http://schemas.microsoft.com/office/drawing/2014/main" id="{7AFE6651-A47D-4B9B-B79C-7DA230C16252}"/>
              </a:ext>
            </a:extLst>
          </p:cNvPr>
          <p:cNvSpPr/>
          <p:nvPr/>
        </p:nvSpPr>
        <p:spPr>
          <a:xfrm>
            <a:off x="98228" y="4179597"/>
            <a:ext cx="8969572" cy="1764003"/>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solidFill>
                  <a:schemeClr val="dk1"/>
                </a:solidFill>
                <a:latin typeface="Courier New"/>
                <a:ea typeface="Courier New"/>
                <a:cs typeface="Courier New"/>
                <a:sym typeface="Courier New"/>
              </a:rPr>
              <a:t>CREATE VIEW DEPT_INFO (</a:t>
            </a:r>
            <a:r>
              <a:rPr lang="en-US" dirty="0" err="1">
                <a:solidFill>
                  <a:schemeClr val="dk1"/>
                </a:solidFill>
                <a:latin typeface="Courier New"/>
                <a:ea typeface="Courier New"/>
                <a:cs typeface="Courier New"/>
                <a:sym typeface="Courier New"/>
              </a:rPr>
              <a:t>DeptName</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ManagerName</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Manager_Surname</a:t>
            </a:r>
            <a:r>
              <a:rPr lang="en-US" dirty="0">
                <a:solidFill>
                  <a:schemeClr val="dk1"/>
                </a:solidFill>
                <a:latin typeface="Courier New"/>
                <a:ea typeface="Courier New"/>
                <a:cs typeface="Courier New"/>
                <a:sym typeface="Courier New"/>
              </a:rPr>
              <a:t>, Gender) AS</a:t>
            </a:r>
          </a:p>
          <a:p>
            <a:pPr lvl="0"/>
            <a:r>
              <a:rPr lang="en-US" dirty="0">
                <a:solidFill>
                  <a:schemeClr val="dk1"/>
                </a:solidFill>
                <a:latin typeface="Courier New"/>
                <a:ea typeface="Courier New"/>
                <a:cs typeface="Courier New"/>
                <a:sym typeface="Courier New"/>
              </a:rPr>
              <a:t> SELECT </a:t>
            </a:r>
            <a:r>
              <a:rPr lang="en-US" dirty="0" err="1">
                <a:solidFill>
                  <a:schemeClr val="dk1"/>
                </a:solidFill>
                <a:latin typeface="Courier New"/>
                <a:ea typeface="Courier New"/>
                <a:cs typeface="Courier New"/>
                <a:sym typeface="Courier New"/>
              </a:rPr>
              <a:t>DepartmentName</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GivenName</a:t>
            </a:r>
            <a:r>
              <a:rPr lang="en-US" dirty="0">
                <a:solidFill>
                  <a:schemeClr val="dk1"/>
                </a:solidFill>
                <a:latin typeface="Courier New"/>
                <a:ea typeface="Courier New"/>
                <a:cs typeface="Courier New"/>
                <a:sym typeface="Courier New"/>
              </a:rPr>
              <a:t>, Surname, Sex</a:t>
            </a:r>
          </a:p>
          <a:p>
            <a:pPr lvl="0"/>
            <a:r>
              <a:rPr lang="en-US" dirty="0">
                <a:solidFill>
                  <a:schemeClr val="dk1"/>
                </a:solidFill>
                <a:latin typeface="Courier New"/>
                <a:ea typeface="Courier New"/>
                <a:cs typeface="Courier New"/>
                <a:sym typeface="Courier New"/>
              </a:rPr>
              <a:t> FROM Departments, Employees</a:t>
            </a:r>
          </a:p>
          <a:p>
            <a:pPr lvl="0"/>
            <a:r>
              <a:rPr lang="en-US" dirty="0">
                <a:solidFill>
                  <a:schemeClr val="dk1"/>
                </a:solidFill>
                <a:latin typeface="Courier New"/>
                <a:ea typeface="Courier New"/>
                <a:cs typeface="Courier New"/>
                <a:sym typeface="Courier New"/>
              </a:rPr>
              <a:t> WHERE </a:t>
            </a:r>
            <a:r>
              <a:rPr lang="en-US" dirty="0" err="1">
                <a:solidFill>
                  <a:schemeClr val="dk1"/>
                </a:solidFill>
                <a:latin typeface="Courier New"/>
                <a:ea typeface="Courier New"/>
                <a:cs typeface="Courier New"/>
                <a:sym typeface="Courier New"/>
              </a:rPr>
              <a:t>EmployeeID</a:t>
            </a:r>
            <a:r>
              <a:rPr lang="en-US" dirty="0">
                <a:solidFill>
                  <a:schemeClr val="dk1"/>
                </a:solidFill>
                <a:latin typeface="Courier New"/>
                <a:ea typeface="Courier New"/>
                <a:cs typeface="Courier New"/>
                <a:sym typeface="Courier New"/>
              </a:rPr>
              <a:t> = </a:t>
            </a:r>
            <a:r>
              <a:rPr lang="en-US" dirty="0" err="1">
                <a:solidFill>
                  <a:schemeClr val="dk1"/>
                </a:solidFill>
                <a:latin typeface="Courier New"/>
                <a:ea typeface="Courier New"/>
                <a:cs typeface="Courier New"/>
                <a:sym typeface="Courier New"/>
              </a:rPr>
              <a:t>DepartmentHeadID</a:t>
            </a:r>
            <a:r>
              <a:rPr lang="en-US" dirty="0">
                <a:solidFill>
                  <a:schemeClr val="dk1"/>
                </a:solidFill>
                <a:latin typeface="Courier New"/>
                <a:ea typeface="Courier New"/>
                <a:cs typeface="Courier New"/>
                <a:sym typeface="Courier New"/>
              </a:rPr>
              <a:t>;</a:t>
            </a:r>
          </a:p>
        </p:txBody>
      </p:sp>
      <p:sp>
        <p:nvSpPr>
          <p:cNvPr id="4" name="Rectangle 3">
            <a:extLst>
              <a:ext uri="{FF2B5EF4-FFF2-40B4-BE49-F238E27FC236}">
                <a16:creationId xmlns="" xmlns:a16="http://schemas.microsoft.com/office/drawing/2014/main" id="{2295F61F-D4C4-4BBF-A1C5-7B1401D4CF64}"/>
              </a:ext>
            </a:extLst>
          </p:cNvPr>
          <p:cNvSpPr/>
          <p:nvPr/>
        </p:nvSpPr>
        <p:spPr>
          <a:xfrm>
            <a:off x="342106" y="3276600"/>
            <a:ext cx="8229600" cy="400110"/>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Here is a view that meets the vice president’s needs:</a:t>
            </a:r>
          </a:p>
        </p:txBody>
      </p:sp>
    </p:spTree>
    <p:extLst>
      <p:ext uri="{BB962C8B-B14F-4D97-AF65-F5344CB8AC3E}">
        <p14:creationId xmlns:p14="http://schemas.microsoft.com/office/powerpoint/2010/main" val="3730592470"/>
      </p:ext>
    </p:extLst>
  </p:cSld>
  <p:clrMapOvr>
    <a:masterClrMapping/>
  </p:clrMapOvr>
  <p:transition>
    <p:wipe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Joined View - Example</a:t>
            </a:r>
          </a:p>
          <a:p>
            <a:pPr algn="l"/>
            <a:endParaRPr lang="en-US" sz="2400" b="1" dirty="0">
              <a:latin typeface="Cambria" pitchFamily="18" charset="0"/>
            </a:endParaRPr>
          </a:p>
        </p:txBody>
      </p:sp>
      <p:sp>
        <p:nvSpPr>
          <p:cNvPr id="4" name="Rectangle 3">
            <a:extLst>
              <a:ext uri="{FF2B5EF4-FFF2-40B4-BE49-F238E27FC236}">
                <a16:creationId xmlns="" xmlns:a16="http://schemas.microsoft.com/office/drawing/2014/main"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Here is a query against the view that is generated by Departments and Employees tables:</a:t>
            </a:r>
          </a:p>
        </p:txBody>
      </p:sp>
      <p:sp>
        <p:nvSpPr>
          <p:cNvPr id="16" name="Rectangle: Rounded Corners 17">
            <a:extLst>
              <a:ext uri="{FF2B5EF4-FFF2-40B4-BE49-F238E27FC236}">
                <a16:creationId xmlns="" xmlns:a16="http://schemas.microsoft.com/office/drawing/2014/main" id="{C10BD580-E9C1-46CD-A3FC-551A651FC891}"/>
              </a:ext>
            </a:extLst>
          </p:cNvPr>
          <p:cNvSpPr/>
          <p:nvPr/>
        </p:nvSpPr>
        <p:spPr>
          <a:xfrm>
            <a:off x="76200" y="2355176"/>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7" name="Rectangle: Rounded Corners 18">
            <a:extLst>
              <a:ext uri="{FF2B5EF4-FFF2-40B4-BE49-F238E27FC236}">
                <a16:creationId xmlns="" xmlns:a16="http://schemas.microsoft.com/office/drawing/2014/main" id="{9CBF5F11-E6E5-4360-A02F-86FC9AAFA3AB}"/>
              </a:ext>
            </a:extLst>
          </p:cNvPr>
          <p:cNvSpPr/>
          <p:nvPr/>
        </p:nvSpPr>
        <p:spPr>
          <a:xfrm>
            <a:off x="98228" y="2724773"/>
            <a:ext cx="8969572" cy="7042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GB" dirty="0">
                <a:solidFill>
                  <a:schemeClr val="dk1"/>
                </a:solidFill>
                <a:latin typeface="Courier New"/>
                <a:ea typeface="Courier New"/>
                <a:cs typeface="Courier New"/>
                <a:sym typeface="Courier New"/>
              </a:rPr>
              <a:t>SELECT * FROM DEPT_INFO;</a:t>
            </a:r>
          </a:p>
        </p:txBody>
      </p:sp>
      <p:pic>
        <p:nvPicPr>
          <p:cNvPr id="6" name="Google Shape;327;p62">
            <a:extLst>
              <a:ext uri="{FF2B5EF4-FFF2-40B4-BE49-F238E27FC236}">
                <a16:creationId xmlns="" xmlns:a16="http://schemas.microsoft.com/office/drawing/2014/main" id="{97ED36A0-CACE-443D-B488-02F58B33177C}"/>
              </a:ext>
            </a:extLst>
          </p:cNvPr>
          <p:cNvPicPr preferRelativeResize="0"/>
          <p:nvPr/>
        </p:nvPicPr>
        <p:blipFill>
          <a:blip r:embed="rId2">
            <a:alphaModFix/>
          </a:blip>
          <a:stretch>
            <a:fillRect/>
          </a:stretch>
        </p:blipFill>
        <p:spPr>
          <a:xfrm>
            <a:off x="2762250" y="4191000"/>
            <a:ext cx="3619500" cy="1266825"/>
          </a:xfrm>
          <a:prstGeom prst="rect">
            <a:avLst/>
          </a:prstGeom>
          <a:noFill/>
          <a:ln w="9525" cap="flat" cmpd="sng">
            <a:solidFill>
              <a:schemeClr val="dk2"/>
            </a:solidFill>
            <a:prstDash val="solid"/>
            <a:round/>
            <a:headEnd type="none" w="sm" len="sm"/>
            <a:tailEnd type="none" w="sm" len="sm"/>
          </a:ln>
        </p:spPr>
      </p:pic>
      <p:sp>
        <p:nvSpPr>
          <p:cNvPr id="5" name="Rectangle 4">
            <a:extLst>
              <a:ext uri="{FF2B5EF4-FFF2-40B4-BE49-F238E27FC236}">
                <a16:creationId xmlns="" xmlns:a16="http://schemas.microsoft.com/office/drawing/2014/main" id="{8A528FF6-E9D1-4FD5-BF98-A38ACCFAFA14}"/>
              </a:ext>
            </a:extLst>
          </p:cNvPr>
          <p:cNvSpPr/>
          <p:nvPr/>
        </p:nvSpPr>
        <p:spPr>
          <a:xfrm>
            <a:off x="4062887" y="3722372"/>
            <a:ext cx="1018227" cy="400110"/>
          </a:xfrm>
          <a:prstGeom prst="rect">
            <a:avLst/>
          </a:prstGeom>
        </p:spPr>
        <p:txBody>
          <a:bodyPr wrap="none">
            <a:spAutoFit/>
          </a:bodyPr>
          <a:lstStyle/>
          <a:p>
            <a:r>
              <a:rPr lang="en-IN" sz="2000" dirty="0">
                <a:latin typeface="Cambria" panose="02040503050406030204" pitchFamily="18" charset="0"/>
                <a:ea typeface="Cambria" panose="02040503050406030204" pitchFamily="18" charset="0"/>
              </a:rPr>
              <a:t>Output:</a:t>
            </a:r>
          </a:p>
        </p:txBody>
      </p:sp>
    </p:spTree>
    <p:extLst>
      <p:ext uri="{BB962C8B-B14F-4D97-AF65-F5344CB8AC3E}">
        <p14:creationId xmlns:p14="http://schemas.microsoft.com/office/powerpoint/2010/main" val="1579102551"/>
      </p:ext>
    </p:extLst>
  </p:cSld>
  <p:clrMapOvr>
    <a:masterClrMapping/>
  </p:clrMapOvr>
  <p:transition>
    <p:wipe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latin typeface="Cambria"/>
            </a:endParaRPr>
          </a:p>
        </p:txBody>
      </p:sp>
      <p:sp>
        <p:nvSpPr>
          <p:cNvPr id="3" name="Rectangle 2"/>
          <p:cNvSpPr/>
          <p:nvPr/>
        </p:nvSpPr>
        <p:spPr>
          <a:xfrm>
            <a:off x="304800" y="990600"/>
            <a:ext cx="4419600" cy="4114800"/>
          </a:xfrm>
          <a:prstGeom prst="rect">
            <a:avLst/>
          </a:prstGeom>
          <a:solidFill>
            <a:schemeClr val="bg1"/>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eaLnBrk="1" hangingPunct="1">
              <a:defRPr/>
            </a:pPr>
            <a:endParaRPr lang="en-US" sz="1000" dirty="0">
              <a:latin typeface="Cambria"/>
            </a:endParaRPr>
          </a:p>
        </p:txBody>
      </p:sp>
      <p:pic>
        <p:nvPicPr>
          <p:cNvPr id="53253" name="Picture 5"/>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b="4182"/>
          <a:stretch>
            <a:fillRect/>
          </a:stretch>
        </p:blipFill>
        <p:spPr bwMode="auto">
          <a:xfrm>
            <a:off x="293914" y="1676400"/>
            <a:ext cx="7937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3254" name="TextBox 8"/>
          <p:cNvSpPr txBox="1">
            <a:spLocks noChangeArrowheads="1"/>
          </p:cNvSpPr>
          <p:nvPr/>
        </p:nvSpPr>
        <p:spPr bwMode="auto">
          <a:xfrm>
            <a:off x="1861911" y="3441290"/>
            <a:ext cx="57467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tx1"/>
                </a:solidFill>
                <a:latin typeface="Arial" panose="020B0604020202020204" pitchFamily="34" charset="0"/>
                <a:cs typeface="Arial" panose="020B0604020202020204" pitchFamily="34" charset="0"/>
              </a:defRPr>
            </a:lvl1pPr>
            <a:lvl2pPr marL="742950" indent="-285750">
              <a:defRPr sz="2500">
                <a:solidFill>
                  <a:schemeClr val="tx1"/>
                </a:solidFill>
                <a:latin typeface="Arial" panose="020B0604020202020204" pitchFamily="34" charset="0"/>
                <a:cs typeface="Arial" panose="020B0604020202020204" pitchFamily="34" charset="0"/>
              </a:defRPr>
            </a:lvl2pPr>
            <a:lvl3pPr marL="1143000" indent="-228600">
              <a:defRPr sz="2500">
                <a:solidFill>
                  <a:schemeClr val="tx1"/>
                </a:solidFill>
                <a:latin typeface="Arial" panose="020B0604020202020204" pitchFamily="34" charset="0"/>
                <a:cs typeface="Arial" panose="020B0604020202020204" pitchFamily="34" charset="0"/>
              </a:defRPr>
            </a:lvl3pPr>
            <a:lvl4pPr marL="1600200" indent="-228600">
              <a:defRPr sz="2500">
                <a:solidFill>
                  <a:schemeClr val="tx1"/>
                </a:solidFill>
                <a:latin typeface="Arial" panose="020B0604020202020204" pitchFamily="34" charset="0"/>
                <a:cs typeface="Arial" panose="020B0604020202020204" pitchFamily="34" charset="0"/>
              </a:defRPr>
            </a:lvl4pPr>
            <a:lvl5pPr marL="2057400" indent="-228600">
              <a:defRPr sz="25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9pPr>
          </a:lstStyle>
          <a:p>
            <a:pPr algn="ctr"/>
            <a:r>
              <a:rPr lang="en-US" sz="3600" b="1" dirty="0">
                <a:latin typeface="Cambria" panose="02040503050406030204" pitchFamily="18" charset="0"/>
              </a:rPr>
              <a:t>Introduction to Views</a:t>
            </a:r>
          </a:p>
        </p:txBody>
      </p:sp>
    </p:spTree>
    <p:custDataLst>
      <p:tags r:id="rId1"/>
    </p:custDataLst>
    <p:extLst>
      <p:ext uri="{BB962C8B-B14F-4D97-AF65-F5344CB8AC3E}">
        <p14:creationId xmlns:p14="http://schemas.microsoft.com/office/powerpoint/2010/main" val="1897794131"/>
      </p:ext>
    </p:extLst>
  </p:cSld>
  <p:clrMapOvr>
    <a:masterClrMapping/>
  </p:clrMapOvr>
  <p:transition>
    <p:wipe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Updating a View</a:t>
            </a:r>
          </a:p>
          <a:p>
            <a:pPr algn="l"/>
            <a:endParaRPr lang="en-US" sz="2400" b="1" dirty="0">
              <a:latin typeface="Cambria" pitchFamily="18" charset="0"/>
            </a:endParaRPr>
          </a:p>
          <a:p>
            <a:pPr algn="l"/>
            <a:endParaRPr lang="en-US" sz="2400" b="1" dirty="0">
              <a:latin typeface="Cambria" pitchFamily="18" charset="0"/>
            </a:endParaRPr>
          </a:p>
        </p:txBody>
      </p:sp>
      <p:graphicFrame>
        <p:nvGraphicFramePr>
          <p:cNvPr id="6" name="Diagram 5"/>
          <p:cNvGraphicFramePr/>
          <p:nvPr>
            <p:extLst>
              <p:ext uri="{D42A27DB-BD31-4B8C-83A1-F6EECF244321}">
                <p14:modId xmlns:p14="http://schemas.microsoft.com/office/powerpoint/2010/main" val="1913464263"/>
              </p:ext>
            </p:extLst>
          </p:nvPr>
        </p:nvGraphicFramePr>
        <p:xfrm>
          <a:off x="190500" y="838201"/>
          <a:ext cx="8763000" cy="5181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3216409"/>
      </p:ext>
    </p:extLst>
  </p:cSld>
  <p:clrMapOvr>
    <a:masterClrMapping/>
  </p:clrMapOvr>
  <p:transition>
    <p:wipe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Updating a View - Example</a:t>
            </a:r>
          </a:p>
          <a:p>
            <a:pPr algn="l"/>
            <a:endParaRPr lang="en-US" sz="2400" b="1" dirty="0">
              <a:latin typeface="Cambria" pitchFamily="18" charset="0"/>
            </a:endParaRPr>
          </a:p>
        </p:txBody>
      </p:sp>
      <p:sp>
        <p:nvSpPr>
          <p:cNvPr id="4" name="Rectangle 3">
            <a:extLst>
              <a:ext uri="{FF2B5EF4-FFF2-40B4-BE49-F238E27FC236}">
                <a16:creationId xmlns="" xmlns:a16="http://schemas.microsoft.com/office/drawing/2014/main"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Consider the view </a:t>
            </a:r>
            <a:r>
              <a:rPr lang="en-US" sz="2000" dirty="0" err="1">
                <a:latin typeface="Cambria" panose="02040503050406030204" pitchFamily="18" charset="0"/>
              </a:rPr>
              <a:t>NJ_Customers</a:t>
            </a:r>
            <a:r>
              <a:rPr lang="en-US" sz="2000" dirty="0">
                <a:latin typeface="Cambria" panose="02040503050406030204" pitchFamily="18" charset="0"/>
              </a:rPr>
              <a:t> that we created earlier, you can add a new customer details with the insert statement:</a:t>
            </a:r>
          </a:p>
        </p:txBody>
      </p:sp>
      <p:sp>
        <p:nvSpPr>
          <p:cNvPr id="16" name="Rectangle: Rounded Corners 17">
            <a:extLst>
              <a:ext uri="{FF2B5EF4-FFF2-40B4-BE49-F238E27FC236}">
                <a16:creationId xmlns="" xmlns:a16="http://schemas.microsoft.com/office/drawing/2014/main" id="{C10BD580-E9C1-46CD-A3FC-551A651FC891}"/>
              </a:ext>
            </a:extLst>
          </p:cNvPr>
          <p:cNvSpPr/>
          <p:nvPr/>
        </p:nvSpPr>
        <p:spPr>
          <a:xfrm>
            <a:off x="76200" y="2355176"/>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7" name="Rectangle: Rounded Corners 18">
            <a:extLst>
              <a:ext uri="{FF2B5EF4-FFF2-40B4-BE49-F238E27FC236}">
                <a16:creationId xmlns="" xmlns:a16="http://schemas.microsoft.com/office/drawing/2014/main" id="{9CBF5F11-E6E5-4360-A02F-86FC9AAFA3AB}"/>
              </a:ext>
            </a:extLst>
          </p:cNvPr>
          <p:cNvSpPr/>
          <p:nvPr/>
        </p:nvSpPr>
        <p:spPr>
          <a:xfrm>
            <a:off x="98228" y="2724774"/>
            <a:ext cx="8969572" cy="1421840"/>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GB" dirty="0">
                <a:solidFill>
                  <a:schemeClr val="tx1"/>
                </a:solidFill>
                <a:latin typeface="Courier New"/>
                <a:ea typeface="Courier New"/>
                <a:cs typeface="Courier New"/>
                <a:sym typeface="Courier New"/>
              </a:rPr>
              <a:t>INSERT INTO </a:t>
            </a:r>
            <a:r>
              <a:rPr lang="en-GB" dirty="0" err="1">
                <a:solidFill>
                  <a:schemeClr val="tx1"/>
                </a:solidFill>
                <a:latin typeface="Courier New"/>
                <a:ea typeface="Courier New"/>
                <a:cs typeface="Courier New"/>
                <a:sym typeface="Courier New"/>
              </a:rPr>
              <a:t>CA_Customers</a:t>
            </a:r>
            <a:r>
              <a:rPr lang="en-GB" dirty="0">
                <a:solidFill>
                  <a:schemeClr val="tx1"/>
                </a:solidFill>
                <a:latin typeface="Courier New"/>
                <a:ea typeface="Courier New"/>
                <a:cs typeface="Courier New"/>
                <a:sym typeface="Courier New"/>
              </a:rPr>
              <a:t> VALUES( 151, 'Brownlee', 'Jason', '3087 Powell Street', 'Hamilton', 'ON', 'Canada', 'L7N 3N4', '9898555908', '</a:t>
            </a:r>
            <a:r>
              <a:rPr lang="en-GB" dirty="0" err="1">
                <a:solidFill>
                  <a:schemeClr val="tx1"/>
                </a:solidFill>
                <a:latin typeface="Courier New"/>
                <a:ea typeface="Courier New"/>
                <a:cs typeface="Courier New"/>
                <a:sym typeface="Courier New"/>
              </a:rPr>
              <a:t>Gemgols</a:t>
            </a:r>
            <a:r>
              <a:rPr lang="en-GB" dirty="0">
                <a:solidFill>
                  <a:schemeClr val="tx1"/>
                </a:solidFill>
                <a:latin typeface="Courier New"/>
                <a:ea typeface="Courier New"/>
                <a:cs typeface="Courier New"/>
                <a:sym typeface="Courier New"/>
              </a:rPr>
              <a:t>' );</a:t>
            </a:r>
          </a:p>
        </p:txBody>
      </p:sp>
      <p:sp>
        <p:nvSpPr>
          <p:cNvPr id="7" name="Rectangle 6">
            <a:extLst>
              <a:ext uri="{FF2B5EF4-FFF2-40B4-BE49-F238E27FC236}">
                <a16:creationId xmlns="" xmlns:a16="http://schemas.microsoft.com/office/drawing/2014/main" id="{29755074-6B35-4499-970D-49493E6D881F}"/>
              </a:ext>
            </a:extLst>
          </p:cNvPr>
          <p:cNvSpPr/>
          <p:nvPr/>
        </p:nvSpPr>
        <p:spPr>
          <a:xfrm>
            <a:off x="457200" y="4495800"/>
            <a:ext cx="8229600" cy="646331"/>
          </a:xfrm>
          <a:prstGeom prst="rect">
            <a:avLst/>
          </a:prstGeom>
        </p:spPr>
        <p:txBody>
          <a:bodyPr wrap="square">
            <a:spAutoFit/>
          </a:bodyPr>
          <a:lstStyle/>
          <a:p>
            <a:r>
              <a:rPr lang="en-US" dirty="0">
                <a:latin typeface="Cambria" panose="02040503050406030204" pitchFamily="18" charset="0"/>
                <a:ea typeface="Cambria" panose="02040503050406030204" pitchFamily="18" charset="0"/>
              </a:rPr>
              <a:t>The DBMS will add the new row to the underlying Customers table, and the row will be visible through the </a:t>
            </a:r>
            <a:r>
              <a:rPr lang="en-US" dirty="0" err="1">
                <a:latin typeface="Cambria" panose="02040503050406030204" pitchFamily="18" charset="0"/>
                <a:ea typeface="Cambria" panose="02040503050406030204" pitchFamily="18" charset="0"/>
              </a:rPr>
              <a:t>CA_Customers</a:t>
            </a:r>
            <a:r>
              <a:rPr lang="en-US" dirty="0">
                <a:latin typeface="Cambria" panose="02040503050406030204" pitchFamily="18" charset="0"/>
                <a:ea typeface="Cambria" panose="02040503050406030204" pitchFamily="18" charset="0"/>
              </a:rPr>
              <a:t> view</a:t>
            </a:r>
          </a:p>
        </p:txBody>
      </p:sp>
    </p:spTree>
    <p:extLst>
      <p:ext uri="{BB962C8B-B14F-4D97-AF65-F5344CB8AC3E}">
        <p14:creationId xmlns:p14="http://schemas.microsoft.com/office/powerpoint/2010/main" val="494042046"/>
      </p:ext>
    </p:extLst>
  </p:cSld>
  <p:clrMapOvr>
    <a:masterClrMapping/>
  </p:clrMapOvr>
  <p:transition>
    <p:wipe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Updating a </a:t>
            </a:r>
            <a:r>
              <a:rPr lang="en-US" sz="2400" b="1" dirty="0" smtClean="0">
                <a:latin typeface="Cambria" pitchFamily="18" charset="0"/>
              </a:rPr>
              <a:t>View - </a:t>
            </a:r>
            <a:r>
              <a:rPr lang="en-US" sz="2400" b="1" dirty="0">
                <a:latin typeface="Cambria" pitchFamily="18" charset="0"/>
              </a:rPr>
              <a:t>Example</a:t>
            </a:r>
          </a:p>
          <a:p>
            <a:pPr algn="l"/>
            <a:endParaRPr lang="en-US" sz="2400" b="1" dirty="0">
              <a:latin typeface="Cambria" pitchFamily="18" charset="0"/>
            </a:endParaRPr>
          </a:p>
        </p:txBody>
      </p:sp>
      <p:sp>
        <p:nvSpPr>
          <p:cNvPr id="13" name="Rectangle 12">
            <a:extLst>
              <a:ext uri="{FF2B5EF4-FFF2-40B4-BE49-F238E27FC236}">
                <a16:creationId xmlns="" xmlns:a16="http://schemas.microsoft.com/office/drawing/2014/main" id="{DF2F2A63-E429-42EB-992B-B3D49387BF7D}"/>
              </a:ext>
            </a:extLst>
          </p:cNvPr>
          <p:cNvSpPr/>
          <p:nvPr/>
        </p:nvSpPr>
        <p:spPr>
          <a:xfrm>
            <a:off x="4171089" y="1752600"/>
            <a:ext cx="801823" cy="400110"/>
          </a:xfrm>
          <a:prstGeom prst="rect">
            <a:avLst/>
          </a:prstGeom>
        </p:spPr>
        <p:txBody>
          <a:bodyPr wrap="none">
            <a:spAutoFit/>
          </a:bodyPr>
          <a:lstStyle/>
          <a:p>
            <a:r>
              <a:rPr lang="en-IN" sz="2000" dirty="0">
                <a:latin typeface="Cambria" panose="02040503050406030204" pitchFamily="18" charset="0"/>
                <a:ea typeface="Cambria" panose="02040503050406030204" pitchFamily="18" charset="0"/>
              </a:rPr>
              <a:t>View:</a:t>
            </a:r>
          </a:p>
        </p:txBody>
      </p:sp>
      <p:pic>
        <p:nvPicPr>
          <p:cNvPr id="6" name="Google Shape;353;p66">
            <a:extLst>
              <a:ext uri="{FF2B5EF4-FFF2-40B4-BE49-F238E27FC236}">
                <a16:creationId xmlns="" xmlns:a16="http://schemas.microsoft.com/office/drawing/2014/main" id="{E052F91F-86F3-441A-96BC-FC89A1598F18}"/>
              </a:ext>
            </a:extLst>
          </p:cNvPr>
          <p:cNvPicPr preferRelativeResize="0"/>
          <p:nvPr/>
        </p:nvPicPr>
        <p:blipFill>
          <a:blip r:embed="rId2">
            <a:alphaModFix/>
          </a:blip>
          <a:stretch>
            <a:fillRect/>
          </a:stretch>
        </p:blipFill>
        <p:spPr>
          <a:xfrm>
            <a:off x="257175" y="2362200"/>
            <a:ext cx="8629650" cy="1905000"/>
          </a:xfrm>
          <a:prstGeom prst="rect">
            <a:avLst/>
          </a:prstGeom>
          <a:noFill/>
          <a:ln w="9525" cap="flat" cmpd="sng">
            <a:solidFill>
              <a:schemeClr val="dk2"/>
            </a:solidFill>
            <a:prstDash val="solid"/>
            <a:round/>
            <a:headEnd type="none" w="sm" len="sm"/>
            <a:tailEnd type="none" w="sm" len="sm"/>
          </a:ln>
        </p:spPr>
      </p:pic>
    </p:spTree>
    <p:extLst>
      <p:ext uri="{BB962C8B-B14F-4D97-AF65-F5344CB8AC3E}">
        <p14:creationId xmlns:p14="http://schemas.microsoft.com/office/powerpoint/2010/main" val="3444624691"/>
      </p:ext>
    </p:extLst>
  </p:cSld>
  <p:clrMapOvr>
    <a:masterClrMapping/>
  </p:clrMapOvr>
  <p:transition>
    <p:wipe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Updating a View - Example</a:t>
            </a:r>
          </a:p>
          <a:p>
            <a:pPr algn="l"/>
            <a:endParaRPr lang="en-US" sz="2400" b="1" dirty="0">
              <a:latin typeface="Cambria" pitchFamily="18" charset="0"/>
            </a:endParaRPr>
          </a:p>
        </p:txBody>
      </p:sp>
      <p:sp>
        <p:nvSpPr>
          <p:cNvPr id="4" name="Rectangle 3">
            <a:extLst>
              <a:ext uri="{FF2B5EF4-FFF2-40B4-BE49-F238E27FC236}">
                <a16:creationId xmlns="" xmlns:a16="http://schemas.microsoft.com/office/drawing/2014/main"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But what happens when you add a new customer detail with the following INSERT statement: </a:t>
            </a:r>
          </a:p>
        </p:txBody>
      </p:sp>
      <p:sp>
        <p:nvSpPr>
          <p:cNvPr id="16" name="Rectangle: Rounded Corners 17">
            <a:extLst>
              <a:ext uri="{FF2B5EF4-FFF2-40B4-BE49-F238E27FC236}">
                <a16:creationId xmlns="" xmlns:a16="http://schemas.microsoft.com/office/drawing/2014/main" id="{C10BD580-E9C1-46CD-A3FC-551A651FC891}"/>
              </a:ext>
            </a:extLst>
          </p:cNvPr>
          <p:cNvSpPr/>
          <p:nvPr/>
        </p:nvSpPr>
        <p:spPr>
          <a:xfrm>
            <a:off x="76200" y="2355176"/>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7" name="Rectangle: Rounded Corners 18">
            <a:extLst>
              <a:ext uri="{FF2B5EF4-FFF2-40B4-BE49-F238E27FC236}">
                <a16:creationId xmlns="" xmlns:a16="http://schemas.microsoft.com/office/drawing/2014/main" id="{9CBF5F11-E6E5-4360-A02F-86FC9AAFA3AB}"/>
              </a:ext>
            </a:extLst>
          </p:cNvPr>
          <p:cNvSpPr/>
          <p:nvPr/>
        </p:nvSpPr>
        <p:spPr>
          <a:xfrm>
            <a:off x="98228" y="2724774"/>
            <a:ext cx="8969572" cy="1421840"/>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GB" dirty="0">
                <a:solidFill>
                  <a:schemeClr val="tx1"/>
                </a:solidFill>
                <a:latin typeface="Courier New"/>
                <a:ea typeface="Courier New"/>
                <a:cs typeface="Courier New"/>
                <a:sym typeface="Courier New"/>
              </a:rPr>
              <a:t>INSERT INTO </a:t>
            </a:r>
            <a:r>
              <a:rPr lang="en-GB" dirty="0" err="1">
                <a:solidFill>
                  <a:schemeClr val="tx1"/>
                </a:solidFill>
                <a:latin typeface="Courier New"/>
                <a:ea typeface="Courier New"/>
                <a:cs typeface="Courier New"/>
                <a:sym typeface="Courier New"/>
              </a:rPr>
              <a:t>CA_Customers</a:t>
            </a:r>
            <a:r>
              <a:rPr lang="en-GB" dirty="0">
                <a:solidFill>
                  <a:schemeClr val="tx1"/>
                </a:solidFill>
                <a:latin typeface="Courier New"/>
                <a:ea typeface="Courier New"/>
                <a:cs typeface="Courier New"/>
                <a:sym typeface="Courier New"/>
              </a:rPr>
              <a:t> VALUES( 152, 'Paul', 'Ashley', '216 Hill Road', 'Hull', 'IN', 'USA', '46808', '9876543210', 'ESPN Sports' );</a:t>
            </a:r>
          </a:p>
        </p:txBody>
      </p:sp>
    </p:spTree>
    <p:extLst>
      <p:ext uri="{BB962C8B-B14F-4D97-AF65-F5344CB8AC3E}">
        <p14:creationId xmlns:p14="http://schemas.microsoft.com/office/powerpoint/2010/main" val="3884144391"/>
      </p:ext>
    </p:extLst>
  </p:cSld>
  <p:clrMapOvr>
    <a:masterClrMapping/>
  </p:clrMapOvr>
  <p:transition>
    <p:wipe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Updating a </a:t>
            </a:r>
            <a:r>
              <a:rPr lang="en-US" sz="2400" b="1" dirty="0" smtClean="0">
                <a:latin typeface="Cambria" pitchFamily="18" charset="0"/>
              </a:rPr>
              <a:t>View - </a:t>
            </a:r>
            <a:r>
              <a:rPr lang="en-US" sz="2400" b="1" dirty="0">
                <a:latin typeface="Cambria" pitchFamily="18" charset="0"/>
              </a:rPr>
              <a:t>Example</a:t>
            </a:r>
          </a:p>
          <a:p>
            <a:pPr algn="l"/>
            <a:endParaRPr lang="en-US" sz="2400" b="1" dirty="0">
              <a:latin typeface="Cambria" pitchFamily="18" charset="0"/>
            </a:endParaRPr>
          </a:p>
        </p:txBody>
      </p:sp>
      <p:sp>
        <p:nvSpPr>
          <p:cNvPr id="13" name="Rectangle 12">
            <a:extLst>
              <a:ext uri="{FF2B5EF4-FFF2-40B4-BE49-F238E27FC236}">
                <a16:creationId xmlns="" xmlns:a16="http://schemas.microsoft.com/office/drawing/2014/main" id="{DF2F2A63-E429-42EB-992B-B3D49387BF7D}"/>
              </a:ext>
            </a:extLst>
          </p:cNvPr>
          <p:cNvSpPr/>
          <p:nvPr/>
        </p:nvSpPr>
        <p:spPr>
          <a:xfrm>
            <a:off x="2443725" y="1752600"/>
            <a:ext cx="4256550" cy="400110"/>
          </a:xfrm>
          <a:prstGeom prst="rect">
            <a:avLst/>
          </a:prstGeom>
          <a:solidFill>
            <a:schemeClr val="accent6">
              <a:lumMod val="20000"/>
              <a:lumOff val="80000"/>
            </a:schemeClr>
          </a:solidFill>
        </p:spPr>
        <p:txBody>
          <a:bodyPr wrap="none">
            <a:spAutoFit/>
          </a:bodyPr>
          <a:lstStyle/>
          <a:p>
            <a:r>
              <a:rPr lang="en-IN" sz="2000" dirty="0">
                <a:latin typeface="Cambria" panose="02040503050406030204" pitchFamily="18" charset="0"/>
                <a:ea typeface="Cambria" panose="02040503050406030204" pitchFamily="18" charset="0"/>
              </a:rPr>
              <a:t>Value inserted in the Customer Table:</a:t>
            </a:r>
          </a:p>
        </p:txBody>
      </p:sp>
      <p:pic>
        <p:nvPicPr>
          <p:cNvPr id="5" name="Google Shape;367;p68">
            <a:extLst>
              <a:ext uri="{FF2B5EF4-FFF2-40B4-BE49-F238E27FC236}">
                <a16:creationId xmlns="" xmlns:a16="http://schemas.microsoft.com/office/drawing/2014/main" id="{81B680A0-2D16-4B52-86D4-44545FC14335}"/>
              </a:ext>
            </a:extLst>
          </p:cNvPr>
          <p:cNvPicPr preferRelativeResize="0"/>
          <p:nvPr/>
        </p:nvPicPr>
        <p:blipFill>
          <a:blip r:embed="rId2">
            <a:alphaModFix/>
          </a:blip>
          <a:stretch>
            <a:fillRect/>
          </a:stretch>
        </p:blipFill>
        <p:spPr>
          <a:xfrm>
            <a:off x="457201" y="2362200"/>
            <a:ext cx="8126828" cy="2971800"/>
          </a:xfrm>
          <a:prstGeom prst="rect">
            <a:avLst/>
          </a:prstGeom>
          <a:noFill/>
          <a:ln w="9525" cap="flat" cmpd="sng">
            <a:solidFill>
              <a:schemeClr val="dk2"/>
            </a:solidFill>
            <a:prstDash val="solid"/>
            <a:round/>
            <a:headEnd type="none" w="sm" len="sm"/>
            <a:tailEnd type="none" w="sm" len="sm"/>
          </a:ln>
        </p:spPr>
      </p:pic>
    </p:spTree>
    <p:extLst>
      <p:ext uri="{BB962C8B-B14F-4D97-AF65-F5344CB8AC3E}">
        <p14:creationId xmlns:p14="http://schemas.microsoft.com/office/powerpoint/2010/main" val="397744528"/>
      </p:ext>
    </p:extLst>
  </p:cSld>
  <p:clrMapOvr>
    <a:masterClrMapping/>
  </p:clrMapOvr>
  <p:transition>
    <p:wipe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Updating a </a:t>
            </a:r>
            <a:r>
              <a:rPr lang="en-US" sz="2400" b="1" dirty="0" smtClean="0">
                <a:latin typeface="Cambria" pitchFamily="18" charset="0"/>
              </a:rPr>
              <a:t>View - </a:t>
            </a:r>
            <a:r>
              <a:rPr lang="en-US" sz="2400" b="1" dirty="0">
                <a:latin typeface="Cambria" pitchFamily="18" charset="0"/>
              </a:rPr>
              <a:t>Example</a:t>
            </a:r>
          </a:p>
          <a:p>
            <a:pPr algn="l"/>
            <a:endParaRPr lang="en-US" sz="2400" b="1" dirty="0">
              <a:latin typeface="Cambria" pitchFamily="18" charset="0"/>
            </a:endParaRPr>
          </a:p>
        </p:txBody>
      </p:sp>
      <p:sp>
        <p:nvSpPr>
          <p:cNvPr id="13" name="Rectangle 12">
            <a:extLst>
              <a:ext uri="{FF2B5EF4-FFF2-40B4-BE49-F238E27FC236}">
                <a16:creationId xmlns="" xmlns:a16="http://schemas.microsoft.com/office/drawing/2014/main" id="{DF2F2A63-E429-42EB-992B-B3D49387BF7D}"/>
              </a:ext>
            </a:extLst>
          </p:cNvPr>
          <p:cNvSpPr/>
          <p:nvPr/>
        </p:nvSpPr>
        <p:spPr>
          <a:xfrm>
            <a:off x="800100" y="1371600"/>
            <a:ext cx="7543800" cy="707886"/>
          </a:xfrm>
          <a:prstGeom prst="rect">
            <a:avLst/>
          </a:prstGeom>
          <a:solidFill>
            <a:schemeClr val="accent6">
              <a:lumMod val="20000"/>
              <a:lumOff val="80000"/>
            </a:schemeClr>
          </a:solidFill>
        </p:spPr>
        <p:txBody>
          <a:bodyPr wrap="square">
            <a:spAutoFit/>
          </a:bodyPr>
          <a:lstStyle/>
          <a:p>
            <a:pPr algn="ctr"/>
            <a:r>
              <a:rPr lang="en-US" sz="2000" dirty="0">
                <a:latin typeface="Cambria" panose="02040503050406030204" pitchFamily="18" charset="0"/>
                <a:ea typeface="Cambria" panose="02040503050406030204" pitchFamily="18" charset="0"/>
              </a:rPr>
              <a:t>The newly inserted row doesn’t meet the search condition for the view since the inserted customer belongs to USA and not Canada</a:t>
            </a:r>
            <a:endParaRPr lang="en-IN" sz="2000" dirty="0">
              <a:latin typeface="Cambria" panose="02040503050406030204" pitchFamily="18" charset="0"/>
              <a:ea typeface="Cambria" panose="02040503050406030204" pitchFamily="18" charset="0"/>
            </a:endParaRPr>
          </a:p>
        </p:txBody>
      </p:sp>
      <p:pic>
        <p:nvPicPr>
          <p:cNvPr id="6" name="Google Shape;374;p69">
            <a:extLst>
              <a:ext uri="{FF2B5EF4-FFF2-40B4-BE49-F238E27FC236}">
                <a16:creationId xmlns="" xmlns:a16="http://schemas.microsoft.com/office/drawing/2014/main" id="{BBF5F873-8839-44B1-B9B4-BB5705416EEF}"/>
              </a:ext>
            </a:extLst>
          </p:cNvPr>
          <p:cNvPicPr preferRelativeResize="0"/>
          <p:nvPr/>
        </p:nvPicPr>
        <p:blipFill>
          <a:blip r:embed="rId2">
            <a:alphaModFix/>
          </a:blip>
          <a:stretch>
            <a:fillRect/>
          </a:stretch>
        </p:blipFill>
        <p:spPr>
          <a:xfrm>
            <a:off x="228600" y="2362200"/>
            <a:ext cx="8658225" cy="2895600"/>
          </a:xfrm>
          <a:prstGeom prst="rect">
            <a:avLst/>
          </a:prstGeom>
          <a:noFill/>
          <a:ln w="9525" cap="flat" cmpd="sng">
            <a:solidFill>
              <a:schemeClr val="dk2"/>
            </a:solidFill>
            <a:prstDash val="solid"/>
            <a:round/>
            <a:headEnd type="none" w="sm" len="sm"/>
            <a:tailEnd type="none" w="sm" len="sm"/>
          </a:ln>
        </p:spPr>
      </p:pic>
    </p:spTree>
    <p:extLst>
      <p:ext uri="{BB962C8B-B14F-4D97-AF65-F5344CB8AC3E}">
        <p14:creationId xmlns:p14="http://schemas.microsoft.com/office/powerpoint/2010/main" val="2938209323"/>
      </p:ext>
    </p:extLst>
  </p:cSld>
  <p:clrMapOvr>
    <a:masterClrMapping/>
  </p:clrMapOvr>
  <p:transition>
    <p:wipe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3AAA73F5-D339-41FF-9CAB-92070D8337B5}"/>
              </a:ext>
            </a:extLst>
          </p:cNvPr>
          <p:cNvSpPr/>
          <p:nvPr/>
        </p:nvSpPr>
        <p:spPr>
          <a:xfrm>
            <a:off x="857250" y="2057400"/>
            <a:ext cx="7429500" cy="3785651"/>
          </a:xfrm>
          <a:prstGeom prst="rect">
            <a:avLst/>
          </a:prstGeom>
          <a:solidFill>
            <a:schemeClr val="accent6">
              <a:lumMod val="20000"/>
              <a:lumOff val="80000"/>
            </a:schemeClr>
          </a:solidFill>
        </p:spPr>
        <p:txBody>
          <a:bodyPr wrap="square">
            <a:spAutoFit/>
          </a:bodyPr>
          <a:lstStyle/>
          <a:p>
            <a:r>
              <a:rPr lang="en-US" sz="2000" dirty="0">
                <a:latin typeface="Cambria" panose="02040503050406030204" pitchFamily="18" charset="0"/>
                <a:ea typeface="Cambria" panose="02040503050406030204" pitchFamily="18" charset="0"/>
              </a:rPr>
              <a:t>Under the standard, a view can be updated if the query that defines the view meets all of these restrictions:</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DISTINCT must not be specified</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The FROM clause must specify only one updateable table</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Each select item must be a simple column reference</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The WHERE clause must not include a subquery</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The query must not include a GROUP BY or a HAVING </a:t>
            </a:r>
            <a:r>
              <a:rPr lang="en-US" sz="2000" dirty="0" smtClean="0">
                <a:latin typeface="Cambria" panose="02040503050406030204" pitchFamily="18" charset="0"/>
                <a:ea typeface="Cambria" panose="02040503050406030204" pitchFamily="18" charset="0"/>
              </a:rPr>
              <a:t>clause</a:t>
            </a:r>
            <a:endParaRPr lang="en-US" sz="2000"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xmlns="" id="{446E9F90-DCC7-4B7B-A3EB-9C994DD8B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 y="152400"/>
            <a:ext cx="1728215" cy="1753882"/>
          </a:xfrm>
          <a:prstGeom prst="rect">
            <a:avLst/>
          </a:prstGeom>
        </p:spPr>
      </p:pic>
    </p:spTree>
    <p:extLst>
      <p:ext uri="{BB962C8B-B14F-4D97-AF65-F5344CB8AC3E}">
        <p14:creationId xmlns:p14="http://schemas.microsoft.com/office/powerpoint/2010/main" val="3249352742"/>
      </p:ext>
    </p:extLst>
  </p:cSld>
  <p:clrMapOvr>
    <a:masterClrMapping/>
  </p:clrMapOvr>
  <p:transition>
    <p:wipe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Dropping a View</a:t>
            </a:r>
          </a:p>
          <a:p>
            <a:pPr algn="l"/>
            <a:endParaRPr lang="en-US" sz="2400" b="1" dirty="0">
              <a:latin typeface="Cambria" pitchFamily="18" charset="0"/>
            </a:endParaRPr>
          </a:p>
          <a:p>
            <a:pPr algn="l"/>
            <a:endParaRPr lang="en-US" sz="2400" b="1" dirty="0">
              <a:latin typeface="Cambria" pitchFamily="18" charset="0"/>
            </a:endParaRPr>
          </a:p>
        </p:txBody>
      </p:sp>
      <p:grpSp>
        <p:nvGrpSpPr>
          <p:cNvPr id="2" name="Group 1">
            <a:extLst>
              <a:ext uri="{FF2B5EF4-FFF2-40B4-BE49-F238E27FC236}">
                <a16:creationId xmlns="" xmlns:a16="http://schemas.microsoft.com/office/drawing/2014/main" id="{776378BF-B9FE-40FF-936C-F2E601A6E080}"/>
              </a:ext>
            </a:extLst>
          </p:cNvPr>
          <p:cNvGrpSpPr/>
          <p:nvPr/>
        </p:nvGrpSpPr>
        <p:grpSpPr>
          <a:xfrm>
            <a:off x="457200" y="1144556"/>
            <a:ext cx="8229600" cy="867579"/>
            <a:chOff x="457200" y="920621"/>
            <a:chExt cx="8229600" cy="5998760"/>
          </a:xfrm>
        </p:grpSpPr>
        <p:sp>
          <p:nvSpPr>
            <p:cNvPr id="7" name="Rounded Rectangle 6">
              <a:extLst>
                <a:ext uri="{FF2B5EF4-FFF2-40B4-BE49-F238E27FC236}">
                  <a16:creationId xmlns="" xmlns:a16="http://schemas.microsoft.com/office/drawing/2014/main" id="{E373504B-F4C6-4655-8ACB-984E34225A08}"/>
                </a:ext>
              </a:extLst>
            </p:cNvPr>
            <p:cNvSpPr/>
            <p:nvPr/>
          </p:nvSpPr>
          <p:spPr>
            <a:xfrm>
              <a:off x="457200" y="920621"/>
              <a:ext cx="8229600" cy="5257989"/>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5" name="Rectangle 4">
              <a:extLst>
                <a:ext uri="{FF2B5EF4-FFF2-40B4-BE49-F238E27FC236}">
                  <a16:creationId xmlns="" xmlns:a16="http://schemas.microsoft.com/office/drawing/2014/main" id="{3AAA73F5-D339-41FF-9CAB-92070D8337B5}"/>
                </a:ext>
              </a:extLst>
            </p:cNvPr>
            <p:cNvSpPr/>
            <p:nvPr/>
          </p:nvSpPr>
          <p:spPr>
            <a:xfrm>
              <a:off x="868264" y="2024797"/>
              <a:ext cx="7429500" cy="4894584"/>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A view can be dropped using DROP VIEW statement </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p:txBody>
        </p:sp>
      </p:grpSp>
      <p:grpSp>
        <p:nvGrpSpPr>
          <p:cNvPr id="6" name="Group 5">
            <a:extLst>
              <a:ext uri="{FF2B5EF4-FFF2-40B4-BE49-F238E27FC236}">
                <a16:creationId xmlns="" xmlns:a16="http://schemas.microsoft.com/office/drawing/2014/main" id="{F124106F-CD21-4517-96EA-94A8A73E33AC}"/>
              </a:ext>
            </a:extLst>
          </p:cNvPr>
          <p:cNvGrpSpPr/>
          <p:nvPr/>
        </p:nvGrpSpPr>
        <p:grpSpPr>
          <a:xfrm>
            <a:off x="76200" y="2911508"/>
            <a:ext cx="8991600" cy="1250136"/>
            <a:chOff x="76200" y="4038600"/>
            <a:chExt cx="8991600" cy="1250136"/>
          </a:xfrm>
        </p:grpSpPr>
        <p:sp>
          <p:nvSpPr>
            <p:cNvPr id="8" name="Rectangle: Rounded Corners 17">
              <a:extLst>
                <a:ext uri="{FF2B5EF4-FFF2-40B4-BE49-F238E27FC236}">
                  <a16:creationId xmlns="" xmlns:a16="http://schemas.microsoft.com/office/drawing/2014/main" id="{E0EC5945-1FA3-4D1B-AF97-CF469DBBECA0}"/>
                </a:ext>
              </a:extLst>
            </p:cNvPr>
            <p:cNvSpPr/>
            <p:nvPr/>
          </p:nvSpPr>
          <p:spPr>
            <a:xfrm>
              <a:off x="76200" y="4038600"/>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9" name="Rectangle: Rounded Corners 18">
              <a:extLst>
                <a:ext uri="{FF2B5EF4-FFF2-40B4-BE49-F238E27FC236}">
                  <a16:creationId xmlns="" xmlns:a16="http://schemas.microsoft.com/office/drawing/2014/main" id="{7AFE6651-A47D-4B9B-B79C-7DA230C16252}"/>
                </a:ext>
              </a:extLst>
            </p:cNvPr>
            <p:cNvSpPr/>
            <p:nvPr/>
          </p:nvSpPr>
          <p:spPr>
            <a:xfrm>
              <a:off x="98228" y="4408198"/>
              <a:ext cx="8969572" cy="880538"/>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solidFill>
                    <a:schemeClr val="tx1"/>
                  </a:solidFill>
                  <a:latin typeface="Courier New"/>
                  <a:ea typeface="Courier New"/>
                  <a:cs typeface="Courier New"/>
                  <a:sym typeface="Courier New"/>
                </a:rPr>
                <a:t>CREATE OR REPLACE VIEW </a:t>
              </a:r>
              <a:r>
                <a:rPr lang="en-US" dirty="0" err="1">
                  <a:solidFill>
                    <a:schemeClr val="tx1"/>
                  </a:solidFill>
                  <a:latin typeface="Courier New"/>
                  <a:ea typeface="Courier New"/>
                  <a:cs typeface="Courier New"/>
                  <a:sym typeface="Courier New"/>
                </a:rPr>
                <a:t>NY_Employees</a:t>
              </a:r>
              <a:r>
                <a:rPr lang="en-US" dirty="0">
                  <a:solidFill>
                    <a:schemeClr val="tx1"/>
                  </a:solidFill>
                  <a:latin typeface="Courier New"/>
                  <a:ea typeface="Courier New"/>
                  <a:cs typeface="Courier New"/>
                  <a:sym typeface="Courier New"/>
                </a:rPr>
                <a:t> as SELECT * FROM employees WHERE State = 'NY';</a:t>
              </a:r>
            </a:p>
          </p:txBody>
        </p:sp>
      </p:grpSp>
      <p:sp>
        <p:nvSpPr>
          <p:cNvPr id="4" name="Rectangle 3">
            <a:extLst>
              <a:ext uri="{FF2B5EF4-FFF2-40B4-BE49-F238E27FC236}">
                <a16:creationId xmlns="" xmlns:a16="http://schemas.microsoft.com/office/drawing/2014/main" id="{2295F61F-D4C4-4BBF-A1C5-7B1401D4CF64}"/>
              </a:ext>
            </a:extLst>
          </p:cNvPr>
          <p:cNvSpPr/>
          <p:nvPr/>
        </p:nvSpPr>
        <p:spPr>
          <a:xfrm>
            <a:off x="342106" y="2362200"/>
            <a:ext cx="8229600" cy="400110"/>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Suppose we have a view on the Employees table as:</a:t>
            </a:r>
          </a:p>
        </p:txBody>
      </p:sp>
    </p:spTree>
    <p:extLst>
      <p:ext uri="{BB962C8B-B14F-4D97-AF65-F5344CB8AC3E}">
        <p14:creationId xmlns:p14="http://schemas.microsoft.com/office/powerpoint/2010/main" val="3609791343"/>
      </p:ext>
    </p:extLst>
  </p:cSld>
  <p:clrMapOvr>
    <a:masterClrMapping/>
  </p:clrMapOvr>
  <p:transition>
    <p:wipe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Dropping a View</a:t>
            </a:r>
          </a:p>
          <a:p>
            <a:pPr algn="l"/>
            <a:endParaRPr lang="en-US" sz="2400" b="1" dirty="0">
              <a:latin typeface="Cambria" pitchFamily="18" charset="0"/>
            </a:endParaRPr>
          </a:p>
        </p:txBody>
      </p:sp>
      <p:sp>
        <p:nvSpPr>
          <p:cNvPr id="4" name="Rectangle 3">
            <a:extLst>
              <a:ext uri="{FF2B5EF4-FFF2-40B4-BE49-F238E27FC236}">
                <a16:creationId xmlns="" xmlns:a16="http://schemas.microsoft.com/office/drawing/2014/main"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The following DROP VIEW statement will delete the </a:t>
            </a:r>
            <a:r>
              <a:rPr lang="en-US" sz="2000" dirty="0" err="1">
                <a:latin typeface="Cambria" panose="02040503050406030204" pitchFamily="18" charset="0"/>
              </a:rPr>
              <a:t>NY_Employees</a:t>
            </a:r>
            <a:r>
              <a:rPr lang="en-US" sz="2000" dirty="0">
                <a:latin typeface="Cambria" panose="02040503050406030204" pitchFamily="18" charset="0"/>
              </a:rPr>
              <a:t> view:</a:t>
            </a:r>
          </a:p>
        </p:txBody>
      </p:sp>
      <p:grpSp>
        <p:nvGrpSpPr>
          <p:cNvPr id="2" name="Group 1">
            <a:extLst>
              <a:ext uri="{FF2B5EF4-FFF2-40B4-BE49-F238E27FC236}">
                <a16:creationId xmlns="" xmlns:a16="http://schemas.microsoft.com/office/drawing/2014/main" id="{457C604E-A177-41C9-86A4-BFBA62BDB39F}"/>
              </a:ext>
            </a:extLst>
          </p:cNvPr>
          <p:cNvGrpSpPr/>
          <p:nvPr/>
        </p:nvGrpSpPr>
        <p:grpSpPr>
          <a:xfrm>
            <a:off x="2590800" y="2355176"/>
            <a:ext cx="3962400" cy="1073824"/>
            <a:chOff x="76200" y="2355176"/>
            <a:chExt cx="8991600" cy="1073824"/>
          </a:xfrm>
        </p:grpSpPr>
        <p:sp>
          <p:nvSpPr>
            <p:cNvPr id="16" name="Rectangle: Rounded Corners 17">
              <a:extLst>
                <a:ext uri="{FF2B5EF4-FFF2-40B4-BE49-F238E27FC236}">
                  <a16:creationId xmlns="" xmlns:a16="http://schemas.microsoft.com/office/drawing/2014/main" id="{C10BD580-E9C1-46CD-A3FC-551A651FC891}"/>
                </a:ext>
              </a:extLst>
            </p:cNvPr>
            <p:cNvSpPr/>
            <p:nvPr/>
          </p:nvSpPr>
          <p:spPr>
            <a:xfrm>
              <a:off x="76200" y="2355176"/>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7" name="Rectangle: Rounded Corners 18">
              <a:extLst>
                <a:ext uri="{FF2B5EF4-FFF2-40B4-BE49-F238E27FC236}">
                  <a16:creationId xmlns="" xmlns:a16="http://schemas.microsoft.com/office/drawing/2014/main" id="{9CBF5F11-E6E5-4360-A02F-86FC9AAFA3AB}"/>
                </a:ext>
              </a:extLst>
            </p:cNvPr>
            <p:cNvSpPr/>
            <p:nvPr/>
          </p:nvSpPr>
          <p:spPr>
            <a:xfrm>
              <a:off x="98228" y="2724774"/>
              <a:ext cx="8969572" cy="704226"/>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GB" dirty="0">
                  <a:solidFill>
                    <a:schemeClr val="tx1"/>
                  </a:solidFill>
                  <a:latin typeface="Courier New"/>
                  <a:ea typeface="Courier New"/>
                  <a:cs typeface="Courier New"/>
                  <a:sym typeface="Courier New"/>
                </a:rPr>
                <a:t>DROP VIEW </a:t>
              </a:r>
              <a:r>
                <a:rPr lang="en-GB" dirty="0" err="1">
                  <a:solidFill>
                    <a:schemeClr val="tx1"/>
                  </a:solidFill>
                  <a:latin typeface="Courier New"/>
                  <a:ea typeface="Courier New"/>
                  <a:cs typeface="Courier New"/>
                  <a:sym typeface="Courier New"/>
                </a:rPr>
                <a:t>NY_Employees</a:t>
              </a:r>
              <a:r>
                <a:rPr lang="en-GB" dirty="0">
                  <a:solidFill>
                    <a:schemeClr val="tx1"/>
                  </a:solidFill>
                  <a:latin typeface="Courier New"/>
                  <a:ea typeface="Courier New"/>
                  <a:cs typeface="Courier New"/>
                  <a:sym typeface="Courier New"/>
                </a:rPr>
                <a:t>;</a:t>
              </a:r>
            </a:p>
          </p:txBody>
        </p:sp>
      </p:grpSp>
    </p:spTree>
    <p:extLst>
      <p:ext uri="{BB962C8B-B14F-4D97-AF65-F5344CB8AC3E}">
        <p14:creationId xmlns:p14="http://schemas.microsoft.com/office/powerpoint/2010/main" val="68888791"/>
      </p:ext>
    </p:extLst>
  </p:cSld>
  <p:clrMapOvr>
    <a:masterClrMapping/>
  </p:clrMapOvr>
  <p:transition>
    <p:wipe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latin typeface="Cambria"/>
            </a:endParaRPr>
          </a:p>
        </p:txBody>
      </p:sp>
      <p:sp>
        <p:nvSpPr>
          <p:cNvPr id="3" name="Rectangle 2"/>
          <p:cNvSpPr/>
          <p:nvPr/>
        </p:nvSpPr>
        <p:spPr>
          <a:xfrm>
            <a:off x="304800" y="990600"/>
            <a:ext cx="4419600" cy="4114800"/>
          </a:xfrm>
          <a:prstGeom prst="rect">
            <a:avLst/>
          </a:prstGeom>
          <a:solidFill>
            <a:schemeClr val="bg1"/>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eaLnBrk="1" hangingPunct="1">
              <a:defRPr/>
            </a:pPr>
            <a:endParaRPr lang="en-US" sz="1000" dirty="0">
              <a:latin typeface="Cambria"/>
            </a:endParaRPr>
          </a:p>
        </p:txBody>
      </p:sp>
      <p:pic>
        <p:nvPicPr>
          <p:cNvPr id="53253" name="Picture 5"/>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b="4182"/>
          <a:stretch>
            <a:fillRect/>
          </a:stretch>
        </p:blipFill>
        <p:spPr bwMode="auto">
          <a:xfrm>
            <a:off x="293914" y="1676400"/>
            <a:ext cx="7937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3254" name="TextBox 8"/>
          <p:cNvSpPr txBox="1">
            <a:spLocks noChangeArrowheads="1"/>
          </p:cNvSpPr>
          <p:nvPr/>
        </p:nvSpPr>
        <p:spPr bwMode="auto">
          <a:xfrm>
            <a:off x="1981200" y="2914471"/>
            <a:ext cx="57467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tx1"/>
                </a:solidFill>
                <a:latin typeface="Arial" panose="020B0604020202020204" pitchFamily="34" charset="0"/>
                <a:cs typeface="Arial" panose="020B0604020202020204" pitchFamily="34" charset="0"/>
              </a:defRPr>
            </a:lvl1pPr>
            <a:lvl2pPr marL="742950" indent="-285750">
              <a:defRPr sz="2500">
                <a:solidFill>
                  <a:schemeClr val="tx1"/>
                </a:solidFill>
                <a:latin typeface="Arial" panose="020B0604020202020204" pitchFamily="34" charset="0"/>
                <a:cs typeface="Arial" panose="020B0604020202020204" pitchFamily="34" charset="0"/>
              </a:defRPr>
            </a:lvl2pPr>
            <a:lvl3pPr marL="1143000" indent="-228600">
              <a:defRPr sz="2500">
                <a:solidFill>
                  <a:schemeClr val="tx1"/>
                </a:solidFill>
                <a:latin typeface="Arial" panose="020B0604020202020204" pitchFamily="34" charset="0"/>
                <a:cs typeface="Arial" panose="020B0604020202020204" pitchFamily="34" charset="0"/>
              </a:defRPr>
            </a:lvl3pPr>
            <a:lvl4pPr marL="1600200" indent="-228600">
              <a:defRPr sz="2500">
                <a:solidFill>
                  <a:schemeClr val="tx1"/>
                </a:solidFill>
                <a:latin typeface="Arial" panose="020B0604020202020204" pitchFamily="34" charset="0"/>
                <a:cs typeface="Arial" panose="020B0604020202020204" pitchFamily="34" charset="0"/>
              </a:defRPr>
            </a:lvl4pPr>
            <a:lvl5pPr marL="2057400" indent="-228600">
              <a:defRPr sz="25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9pPr>
          </a:lstStyle>
          <a:p>
            <a:pPr algn="ctr"/>
            <a:r>
              <a:rPr lang="en-US" sz="3600" b="1" dirty="0">
                <a:latin typeface="Cambria" panose="02040503050406030204" pitchFamily="18" charset="0"/>
              </a:rPr>
              <a:t>Indexes</a:t>
            </a:r>
          </a:p>
        </p:txBody>
      </p:sp>
    </p:spTree>
    <p:custDataLst>
      <p:tags r:id="rId1"/>
    </p:custDataLst>
    <p:extLst>
      <p:ext uri="{BB962C8B-B14F-4D97-AF65-F5344CB8AC3E}">
        <p14:creationId xmlns:p14="http://schemas.microsoft.com/office/powerpoint/2010/main" val="788253464"/>
      </p:ext>
    </p:extLst>
  </p:cSld>
  <p:clrMapOvr>
    <a:masterClrMapping/>
  </p:clrMapOvr>
  <p:transition>
    <p:wipe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Virtual Tables</a:t>
            </a:r>
          </a:p>
          <a:p>
            <a:pPr algn="l"/>
            <a:endParaRPr lang="en-US" sz="2400" b="1" dirty="0">
              <a:latin typeface="Cambria" pitchFamily="18" charset="0"/>
            </a:endParaRPr>
          </a:p>
          <a:p>
            <a:pPr algn="l"/>
            <a:endParaRPr lang="en-US" sz="2400" b="1" dirty="0">
              <a:latin typeface="Cambria" pitchFamily="18" charset="0"/>
            </a:endParaRPr>
          </a:p>
        </p:txBody>
      </p:sp>
      <p:graphicFrame>
        <p:nvGraphicFramePr>
          <p:cNvPr id="2" name="Diagram 1"/>
          <p:cNvGraphicFramePr/>
          <p:nvPr>
            <p:extLst>
              <p:ext uri="{D42A27DB-BD31-4B8C-83A1-F6EECF244321}">
                <p14:modId xmlns:p14="http://schemas.microsoft.com/office/powerpoint/2010/main" val="3745768932"/>
              </p:ext>
            </p:extLst>
          </p:nvPr>
        </p:nvGraphicFramePr>
        <p:xfrm>
          <a:off x="114300" y="876300"/>
          <a:ext cx="89154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7868716"/>
      </p:ext>
    </p:extLst>
  </p:cSld>
  <p:clrMapOvr>
    <a:masterClrMapping/>
  </p:clrMapOvr>
  <p:transition>
    <p:wipe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Joins Introduction</a:t>
            </a:r>
          </a:p>
          <a:p>
            <a:pPr algn="l"/>
            <a:endParaRPr lang="en-US" sz="2400" b="1" dirty="0">
              <a:latin typeface="Cambria" pitchFamily="18" charset="0"/>
            </a:endParaRPr>
          </a:p>
        </p:txBody>
      </p:sp>
      <p:grpSp>
        <p:nvGrpSpPr>
          <p:cNvPr id="4" name="Group 3">
            <a:extLst>
              <a:ext uri="{FF2B5EF4-FFF2-40B4-BE49-F238E27FC236}">
                <a16:creationId xmlns="" xmlns:a16="http://schemas.microsoft.com/office/drawing/2014/main" id="{3F24B9CA-E7CD-40A6-8CB1-9A09ECAB02ED}"/>
              </a:ext>
            </a:extLst>
          </p:cNvPr>
          <p:cNvGrpSpPr/>
          <p:nvPr/>
        </p:nvGrpSpPr>
        <p:grpSpPr>
          <a:xfrm>
            <a:off x="368559" y="2063555"/>
            <a:ext cx="8406883" cy="2730890"/>
            <a:chOff x="363643" y="2077075"/>
            <a:chExt cx="8406883" cy="2730890"/>
          </a:xfrm>
        </p:grpSpPr>
        <p:sp>
          <p:nvSpPr>
            <p:cNvPr id="14" name="Content Placeholder 4">
              <a:extLst>
                <a:ext uri="{FF2B5EF4-FFF2-40B4-BE49-F238E27FC236}">
                  <a16:creationId xmlns="" xmlns:a16="http://schemas.microsoft.com/office/drawing/2014/main" id="{57631816-809B-4F6C-862D-28252306E598}"/>
                </a:ext>
              </a:extLst>
            </p:cNvPr>
            <p:cNvSpPr txBox="1">
              <a:spLocks/>
            </p:cNvSpPr>
            <p:nvPr/>
          </p:nvSpPr>
          <p:spPr>
            <a:xfrm>
              <a:off x="542514" y="3124467"/>
              <a:ext cx="8228012" cy="525327"/>
            </a:xfrm>
            <a:prstGeom prst="rect">
              <a:avLst/>
            </a:prstGeom>
            <a:solidFill>
              <a:schemeClr val="accent6">
                <a:lumMod val="20000"/>
                <a:lumOff val="80000"/>
              </a:schemeClr>
            </a:solidFill>
          </p:spPr>
          <p:txBody>
            <a:bodyPr>
              <a:normAutofit/>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IN" sz="2000" b="1" dirty="0"/>
                <a:t>	</a:t>
              </a:r>
              <a:r>
                <a:rPr lang="en-US" sz="2000" dirty="0">
                  <a:latin typeface="Cambria" pitchFamily="18" charset="0"/>
                </a:rPr>
                <a:t>Improves the speed of operations in a table</a:t>
              </a:r>
            </a:p>
            <a:p>
              <a:pPr marL="0" indent="0">
                <a:buNone/>
                <a:defRPr/>
              </a:pPr>
              <a:endParaRPr lang="en-US" sz="2000" dirty="0"/>
            </a:p>
            <a:p>
              <a:pPr marL="0" indent="0">
                <a:buNone/>
                <a:defRPr/>
              </a:pPr>
              <a:endParaRPr lang="en-US" sz="2000" dirty="0"/>
            </a:p>
            <a:p>
              <a:pPr marL="0" indent="0">
                <a:buNone/>
                <a:defRPr/>
              </a:pPr>
              <a:endParaRPr lang="en-US" sz="2000" dirty="0"/>
            </a:p>
          </p:txBody>
        </p:sp>
        <p:sp>
          <p:nvSpPr>
            <p:cNvPr id="15" name="Rectangle 14">
              <a:extLst>
                <a:ext uri="{FF2B5EF4-FFF2-40B4-BE49-F238E27FC236}">
                  <a16:creationId xmlns="" xmlns:a16="http://schemas.microsoft.com/office/drawing/2014/main" id="{436DFB65-B748-4905-84FC-88FDC1772A7C}"/>
                </a:ext>
              </a:extLst>
            </p:cNvPr>
            <p:cNvSpPr/>
            <p:nvPr/>
          </p:nvSpPr>
          <p:spPr>
            <a:xfrm rot="20810659">
              <a:off x="373475" y="2964435"/>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7" name="Content Placeholder 4">
              <a:extLst>
                <a:ext uri="{FF2B5EF4-FFF2-40B4-BE49-F238E27FC236}">
                  <a16:creationId xmlns="" xmlns:a16="http://schemas.microsoft.com/office/drawing/2014/main" id="{1569232E-1CCC-4D00-B392-70E2F8D8C62D}"/>
                </a:ext>
              </a:extLst>
            </p:cNvPr>
            <p:cNvSpPr txBox="1">
              <a:spLocks/>
            </p:cNvSpPr>
            <p:nvPr/>
          </p:nvSpPr>
          <p:spPr>
            <a:xfrm>
              <a:off x="542514" y="4011827"/>
              <a:ext cx="8228012" cy="796138"/>
            </a:xfrm>
            <a:prstGeom prst="rect">
              <a:avLst/>
            </a:prstGeom>
            <a:solidFill>
              <a:schemeClr val="accent6">
                <a:lumMod val="20000"/>
                <a:lumOff val="80000"/>
              </a:schemeClr>
            </a:solidFill>
          </p:spPr>
          <p:txBody>
            <a:bodyPr>
              <a:normAutofit/>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IN" sz="2000" b="1" dirty="0"/>
                <a:t>	</a:t>
              </a:r>
              <a:r>
                <a:rPr lang="en-US" sz="2000" dirty="0">
                  <a:latin typeface="Cambria" pitchFamily="18" charset="0"/>
                </a:rPr>
                <a:t>Is created using one or more columns, providing the basis for both rapid random lookups and efficient ordering of access to records</a:t>
              </a:r>
            </a:p>
            <a:p>
              <a:pPr marL="0" indent="0">
                <a:buNone/>
                <a:defRPr/>
              </a:pPr>
              <a:endParaRPr lang="en-US" sz="2000" dirty="0">
                <a:latin typeface="Cambria" pitchFamily="18" charset="0"/>
              </a:endParaRPr>
            </a:p>
            <a:p>
              <a:pPr marL="0" indent="0">
                <a:buNone/>
                <a:defRPr/>
              </a:pPr>
              <a:endParaRPr lang="en-US" sz="2000" dirty="0"/>
            </a:p>
            <a:p>
              <a:pPr marL="0" indent="0">
                <a:buNone/>
                <a:defRPr/>
              </a:pPr>
              <a:endParaRPr lang="en-US" sz="2000" dirty="0"/>
            </a:p>
            <a:p>
              <a:pPr marL="0" indent="0">
                <a:buNone/>
                <a:defRPr/>
              </a:pPr>
              <a:endParaRPr lang="en-US" sz="2000" dirty="0"/>
            </a:p>
          </p:txBody>
        </p:sp>
        <p:sp>
          <p:nvSpPr>
            <p:cNvPr id="8" name="Rectangle 7">
              <a:extLst>
                <a:ext uri="{FF2B5EF4-FFF2-40B4-BE49-F238E27FC236}">
                  <a16:creationId xmlns="" xmlns:a16="http://schemas.microsoft.com/office/drawing/2014/main" id="{949C22D3-F3B9-48E9-A6D5-EE50F58820C8}"/>
                </a:ext>
              </a:extLst>
            </p:cNvPr>
            <p:cNvSpPr/>
            <p:nvPr/>
          </p:nvSpPr>
          <p:spPr>
            <a:xfrm rot="20810659">
              <a:off x="373475" y="3851795"/>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10" name="Content Placeholder 4">
              <a:extLst>
                <a:ext uri="{FF2B5EF4-FFF2-40B4-BE49-F238E27FC236}">
                  <a16:creationId xmlns="" xmlns:a16="http://schemas.microsoft.com/office/drawing/2014/main" id="{FC1EC94F-B9A3-4EA3-A84C-BC39E0DB918F}"/>
                </a:ext>
              </a:extLst>
            </p:cNvPr>
            <p:cNvSpPr txBox="1">
              <a:spLocks/>
            </p:cNvSpPr>
            <p:nvPr/>
          </p:nvSpPr>
          <p:spPr>
            <a:xfrm>
              <a:off x="532682" y="2237107"/>
              <a:ext cx="8228012" cy="525327"/>
            </a:xfrm>
            <a:prstGeom prst="rect">
              <a:avLst/>
            </a:prstGeom>
            <a:solidFill>
              <a:schemeClr val="accent6">
                <a:lumMod val="20000"/>
                <a:lumOff val="80000"/>
              </a:schemeClr>
            </a:solidFill>
          </p:spPr>
          <p:txBody>
            <a:bodyPr>
              <a:normAutofit/>
            </a:bodyPr>
            <a:lst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IN" sz="2000" b="1" dirty="0"/>
                <a:t>	</a:t>
              </a:r>
              <a:r>
                <a:rPr lang="en-US" sz="2000" dirty="0">
                  <a:latin typeface="Cambria" pitchFamily="18" charset="0"/>
                </a:rPr>
                <a:t>A database index is a data structure</a:t>
              </a:r>
            </a:p>
            <a:p>
              <a:pPr marL="0" indent="0">
                <a:buNone/>
                <a:defRPr/>
              </a:pPr>
              <a:endParaRPr lang="en-US" sz="2000" dirty="0"/>
            </a:p>
            <a:p>
              <a:pPr marL="0" indent="0">
                <a:buNone/>
                <a:defRPr/>
              </a:pPr>
              <a:endParaRPr lang="en-US" sz="2000" dirty="0"/>
            </a:p>
            <a:p>
              <a:pPr marL="0" indent="0">
                <a:buNone/>
                <a:defRPr/>
              </a:pPr>
              <a:endParaRPr lang="en-US" sz="2000" dirty="0"/>
            </a:p>
          </p:txBody>
        </p:sp>
        <p:sp>
          <p:nvSpPr>
            <p:cNvPr id="11" name="Rectangle 10">
              <a:extLst>
                <a:ext uri="{FF2B5EF4-FFF2-40B4-BE49-F238E27FC236}">
                  <a16:creationId xmlns="" xmlns:a16="http://schemas.microsoft.com/office/drawing/2014/main" id="{14628174-009C-4900-9435-82D95DBB291D}"/>
                </a:ext>
              </a:extLst>
            </p:cNvPr>
            <p:cNvSpPr/>
            <p:nvPr/>
          </p:nvSpPr>
          <p:spPr>
            <a:xfrm rot="20810659">
              <a:off x="363643" y="2077075"/>
              <a:ext cx="586556" cy="402386"/>
            </a:xfrm>
            <a:prstGeom prst="rect">
              <a:avLst/>
            </a:prstGeom>
            <a:solidFill>
              <a:srgbClr val="19705D"/>
            </a:solidFill>
            <a:ln>
              <a:noFill/>
            </a:ln>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grpSp>
    </p:spTree>
    <p:extLst>
      <p:ext uri="{BB962C8B-B14F-4D97-AF65-F5344CB8AC3E}">
        <p14:creationId xmlns:p14="http://schemas.microsoft.com/office/powerpoint/2010/main" val="2653758577"/>
      </p:ext>
    </p:extLst>
  </p:cSld>
  <p:clrMapOvr>
    <a:masterClrMapping/>
  </p:clrMapOvr>
  <p:transition>
    <p:wipe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Why do we use Indexes?</a:t>
            </a:r>
          </a:p>
          <a:p>
            <a:pPr algn="l"/>
            <a:endParaRPr lang="en-US" sz="2400" b="1" dirty="0">
              <a:latin typeface="Cambria" pitchFamily="18" charset="0"/>
            </a:endParaRPr>
          </a:p>
          <a:p>
            <a:pPr algn="l"/>
            <a:endParaRPr lang="en-US" sz="2400" b="1" dirty="0">
              <a:latin typeface="Cambria" pitchFamily="18" charset="0"/>
            </a:endParaRPr>
          </a:p>
        </p:txBody>
      </p:sp>
      <p:graphicFrame>
        <p:nvGraphicFramePr>
          <p:cNvPr id="6" name="Diagram 5">
            <a:extLst>
              <a:ext uri="{FF2B5EF4-FFF2-40B4-BE49-F238E27FC236}">
                <a16:creationId xmlns="" xmlns:a16="http://schemas.microsoft.com/office/drawing/2014/main" id="{052EE303-5079-49D6-8A0C-7FF2BB41B22E}"/>
              </a:ext>
            </a:extLst>
          </p:cNvPr>
          <p:cNvGraphicFramePr/>
          <p:nvPr>
            <p:extLst>
              <p:ext uri="{D42A27DB-BD31-4B8C-83A1-F6EECF244321}">
                <p14:modId xmlns:p14="http://schemas.microsoft.com/office/powerpoint/2010/main" val="2321502824"/>
              </p:ext>
            </p:extLst>
          </p:nvPr>
        </p:nvGraphicFramePr>
        <p:xfrm>
          <a:off x="266700" y="762001"/>
          <a:ext cx="8610600" cy="5333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9479898"/>
      </p:ext>
    </p:extLst>
  </p:cSld>
  <p:clrMapOvr>
    <a:masterClrMapping/>
  </p:clrMapOvr>
  <p:transition>
    <p:wipe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Unique Index</a:t>
            </a:r>
          </a:p>
          <a:p>
            <a:pPr algn="l"/>
            <a:endParaRPr lang="en-US" sz="2400" b="1" dirty="0">
              <a:latin typeface="Cambria" pitchFamily="18" charset="0"/>
            </a:endParaRPr>
          </a:p>
        </p:txBody>
      </p:sp>
      <p:sp>
        <p:nvSpPr>
          <p:cNvPr id="4" name="Rectangle 3">
            <a:extLst>
              <a:ext uri="{FF2B5EF4-FFF2-40B4-BE49-F238E27FC236}">
                <a16:creationId xmlns="" xmlns:a16="http://schemas.microsoft.com/office/drawing/2014/main"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A unique index means that two rows cannot have the same index value. Here is the syntax to create an Index on a table:</a:t>
            </a:r>
          </a:p>
        </p:txBody>
      </p:sp>
      <p:grpSp>
        <p:nvGrpSpPr>
          <p:cNvPr id="7" name="Group 6">
            <a:extLst>
              <a:ext uri="{FF2B5EF4-FFF2-40B4-BE49-F238E27FC236}">
                <a16:creationId xmlns="" xmlns:a16="http://schemas.microsoft.com/office/drawing/2014/main" id="{BAD1634F-3913-4936-AC68-E05D0110ED21}"/>
              </a:ext>
            </a:extLst>
          </p:cNvPr>
          <p:cNvGrpSpPr/>
          <p:nvPr/>
        </p:nvGrpSpPr>
        <p:grpSpPr>
          <a:xfrm>
            <a:off x="76200" y="2362200"/>
            <a:ext cx="8991600" cy="1250136"/>
            <a:chOff x="76200" y="4038600"/>
            <a:chExt cx="8991600" cy="1250136"/>
          </a:xfrm>
        </p:grpSpPr>
        <p:sp>
          <p:nvSpPr>
            <p:cNvPr id="8" name="Rectangle: Rounded Corners 17">
              <a:extLst>
                <a:ext uri="{FF2B5EF4-FFF2-40B4-BE49-F238E27FC236}">
                  <a16:creationId xmlns="" xmlns:a16="http://schemas.microsoft.com/office/drawing/2014/main" id="{2E9202C2-9BF3-4799-B7EF-89F9535BC8C8}"/>
                </a:ext>
              </a:extLst>
            </p:cNvPr>
            <p:cNvSpPr/>
            <p:nvPr/>
          </p:nvSpPr>
          <p:spPr>
            <a:xfrm>
              <a:off x="76200" y="4038600"/>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9" name="Rectangle: Rounded Corners 18">
              <a:extLst>
                <a:ext uri="{FF2B5EF4-FFF2-40B4-BE49-F238E27FC236}">
                  <a16:creationId xmlns="" xmlns:a16="http://schemas.microsoft.com/office/drawing/2014/main" id="{C0DB025C-EB45-49C3-BDCF-D626A8736646}"/>
                </a:ext>
              </a:extLst>
            </p:cNvPr>
            <p:cNvSpPr/>
            <p:nvPr/>
          </p:nvSpPr>
          <p:spPr>
            <a:xfrm>
              <a:off x="98228" y="4408198"/>
              <a:ext cx="8969572" cy="880538"/>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solidFill>
                    <a:schemeClr val="dk1"/>
                  </a:solidFill>
                  <a:latin typeface="Courier New"/>
                  <a:ea typeface="Courier New"/>
                  <a:cs typeface="Courier New"/>
                  <a:sym typeface="Courier New"/>
                </a:rPr>
                <a:t>CREATE UNIQUE INDEX </a:t>
              </a:r>
              <a:r>
                <a:rPr lang="en-US" dirty="0" err="1">
                  <a:solidFill>
                    <a:schemeClr val="dk1"/>
                  </a:solidFill>
                  <a:latin typeface="Courier New"/>
                  <a:ea typeface="Courier New"/>
                  <a:cs typeface="Courier New"/>
                  <a:sym typeface="Courier New"/>
                </a:rPr>
                <a:t>index_name</a:t>
              </a:r>
              <a:r>
                <a:rPr lang="en-US" dirty="0">
                  <a:solidFill>
                    <a:schemeClr val="dk1"/>
                  </a:solidFill>
                  <a:latin typeface="Courier New"/>
                  <a:ea typeface="Courier New"/>
                  <a:cs typeface="Courier New"/>
                  <a:sym typeface="Courier New"/>
                </a:rPr>
                <a:t> ON </a:t>
              </a:r>
              <a:r>
                <a:rPr lang="en-US" dirty="0" err="1">
                  <a:solidFill>
                    <a:schemeClr val="dk1"/>
                  </a:solidFill>
                  <a:latin typeface="Courier New"/>
                  <a:ea typeface="Courier New"/>
                  <a:cs typeface="Courier New"/>
                  <a:sym typeface="Courier New"/>
                </a:rPr>
                <a:t>table_name</a:t>
              </a:r>
              <a:r>
                <a:rPr lang="en-US" dirty="0">
                  <a:solidFill>
                    <a:schemeClr val="dk1"/>
                  </a:solidFill>
                  <a:latin typeface="Courier New"/>
                  <a:ea typeface="Courier New"/>
                  <a:cs typeface="Courier New"/>
                  <a:sym typeface="Courier New"/>
                </a:rPr>
                <a:t> (column1, column2,...);</a:t>
              </a:r>
            </a:p>
          </p:txBody>
        </p:sp>
      </p:grpSp>
      <p:sp>
        <p:nvSpPr>
          <p:cNvPr id="6" name="Rectangle 5">
            <a:extLst>
              <a:ext uri="{FF2B5EF4-FFF2-40B4-BE49-F238E27FC236}">
                <a16:creationId xmlns="" xmlns:a16="http://schemas.microsoft.com/office/drawing/2014/main" id="{C1F74F4D-96A3-46FC-9F5A-F6B512BC6128}"/>
              </a:ext>
            </a:extLst>
          </p:cNvPr>
          <p:cNvSpPr/>
          <p:nvPr/>
        </p:nvSpPr>
        <p:spPr>
          <a:xfrm>
            <a:off x="1676400" y="4038600"/>
            <a:ext cx="5791200" cy="369332"/>
          </a:xfrm>
          <a:prstGeom prst="rect">
            <a:avLst/>
          </a:prstGeom>
        </p:spPr>
        <p:txBody>
          <a:bodyPr wrap="square">
            <a:spAutoFit/>
          </a:bodyPr>
          <a:lstStyle/>
          <a:p>
            <a:r>
              <a:rPr lang="en-US" dirty="0">
                <a:latin typeface="Cambria" panose="02040503050406030204" pitchFamily="18" charset="0"/>
                <a:ea typeface="Cambria" panose="02040503050406030204" pitchFamily="18" charset="0"/>
              </a:rPr>
              <a:t>You can use one or more columns to create an index</a:t>
            </a:r>
          </a:p>
        </p:txBody>
      </p:sp>
    </p:spTree>
    <p:extLst>
      <p:ext uri="{BB962C8B-B14F-4D97-AF65-F5344CB8AC3E}">
        <p14:creationId xmlns:p14="http://schemas.microsoft.com/office/powerpoint/2010/main" val="154379302"/>
      </p:ext>
    </p:extLst>
  </p:cSld>
  <p:clrMapOvr>
    <a:masterClrMapping/>
  </p:clrMapOvr>
  <p:transition>
    <p:wipe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Unique Index</a:t>
            </a:r>
          </a:p>
        </p:txBody>
      </p:sp>
      <p:sp>
        <p:nvSpPr>
          <p:cNvPr id="4" name="Rectangle 3">
            <a:extLst>
              <a:ext uri="{FF2B5EF4-FFF2-40B4-BE49-F238E27FC236}">
                <a16:creationId xmlns="" xmlns:a16="http://schemas.microsoft.com/office/drawing/2014/main"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Consider the table Customers where you can create an unique index on the ID column, as follows:</a:t>
            </a:r>
          </a:p>
        </p:txBody>
      </p:sp>
      <p:sp>
        <p:nvSpPr>
          <p:cNvPr id="10" name="Rectangle 9">
            <a:extLst>
              <a:ext uri="{FF2B5EF4-FFF2-40B4-BE49-F238E27FC236}">
                <a16:creationId xmlns="" xmlns:a16="http://schemas.microsoft.com/office/drawing/2014/main" id="{FF0CD07F-5A7F-4258-896A-146612BFA681}"/>
              </a:ext>
            </a:extLst>
          </p:cNvPr>
          <p:cNvSpPr/>
          <p:nvPr/>
        </p:nvSpPr>
        <p:spPr>
          <a:xfrm>
            <a:off x="1066800" y="3538175"/>
            <a:ext cx="7010400" cy="707886"/>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Use the command show index from </a:t>
            </a:r>
            <a:r>
              <a:rPr lang="en-US" sz="2000" dirty="0" err="1">
                <a:latin typeface="Cambria" panose="02040503050406030204" pitchFamily="18" charset="0"/>
                <a:ea typeface="Cambria" panose="02040503050406030204" pitchFamily="18" charset="0"/>
              </a:rPr>
              <a:t>table_name</a:t>
            </a:r>
            <a:r>
              <a:rPr lang="en-US" sz="2000" dirty="0">
                <a:latin typeface="Cambria" panose="02040503050406030204" pitchFamily="18" charset="0"/>
                <a:ea typeface="Cambria" panose="02040503050406030204" pitchFamily="18" charset="0"/>
              </a:rPr>
              <a:t>, to take a look at the indexes for that table</a:t>
            </a:r>
          </a:p>
        </p:txBody>
      </p:sp>
      <p:grpSp>
        <p:nvGrpSpPr>
          <p:cNvPr id="12" name="Group 11">
            <a:extLst>
              <a:ext uri="{FF2B5EF4-FFF2-40B4-BE49-F238E27FC236}">
                <a16:creationId xmlns="" xmlns:a16="http://schemas.microsoft.com/office/drawing/2014/main" id="{593CF34F-65E7-4B43-923F-A983FF6B79A3}"/>
              </a:ext>
            </a:extLst>
          </p:cNvPr>
          <p:cNvGrpSpPr/>
          <p:nvPr/>
        </p:nvGrpSpPr>
        <p:grpSpPr>
          <a:xfrm>
            <a:off x="76200" y="2057400"/>
            <a:ext cx="8991600" cy="1250136"/>
            <a:chOff x="76200" y="4038600"/>
            <a:chExt cx="8991600" cy="1250136"/>
          </a:xfrm>
        </p:grpSpPr>
        <p:sp>
          <p:nvSpPr>
            <p:cNvPr id="13" name="Rectangle: Rounded Corners 17">
              <a:extLst>
                <a:ext uri="{FF2B5EF4-FFF2-40B4-BE49-F238E27FC236}">
                  <a16:creationId xmlns="" xmlns:a16="http://schemas.microsoft.com/office/drawing/2014/main" id="{5F13B8E2-C76C-4B26-917D-412320D904D0}"/>
                </a:ext>
              </a:extLst>
            </p:cNvPr>
            <p:cNvSpPr/>
            <p:nvPr/>
          </p:nvSpPr>
          <p:spPr>
            <a:xfrm>
              <a:off x="76200" y="4038600"/>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 xmlns:a16="http://schemas.microsoft.com/office/drawing/2014/main" id="{ED0BE2DC-F87C-4C3A-8CC6-16802E007B13}"/>
                </a:ext>
              </a:extLst>
            </p:cNvPr>
            <p:cNvSpPr/>
            <p:nvPr/>
          </p:nvSpPr>
          <p:spPr>
            <a:xfrm>
              <a:off x="98228" y="4408198"/>
              <a:ext cx="8969572" cy="880538"/>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solidFill>
                    <a:schemeClr val="dk1"/>
                  </a:solidFill>
                  <a:latin typeface="Courier New"/>
                  <a:ea typeface="Courier New"/>
                  <a:cs typeface="Courier New"/>
                  <a:sym typeface="Courier New"/>
                </a:rPr>
                <a:t>CREATE UNIQUE INDEX </a:t>
              </a:r>
              <a:r>
                <a:rPr lang="en-US" dirty="0" err="1">
                  <a:solidFill>
                    <a:schemeClr val="dk1"/>
                  </a:solidFill>
                  <a:latin typeface="Courier New"/>
                  <a:ea typeface="Courier New"/>
                  <a:cs typeface="Courier New"/>
                  <a:sym typeface="Courier New"/>
                </a:rPr>
                <a:t>Cust_ID</a:t>
              </a:r>
              <a:r>
                <a:rPr lang="en-US" dirty="0">
                  <a:solidFill>
                    <a:schemeClr val="dk1"/>
                  </a:solidFill>
                  <a:latin typeface="Courier New"/>
                  <a:ea typeface="Courier New"/>
                  <a:cs typeface="Courier New"/>
                  <a:sym typeface="Courier New"/>
                </a:rPr>
                <a:t> ON Customers (ID);</a:t>
              </a:r>
            </a:p>
          </p:txBody>
        </p:sp>
      </p:grpSp>
      <p:pic>
        <p:nvPicPr>
          <p:cNvPr id="15" name="Google Shape;430;p77">
            <a:extLst>
              <a:ext uri="{FF2B5EF4-FFF2-40B4-BE49-F238E27FC236}">
                <a16:creationId xmlns="" xmlns:a16="http://schemas.microsoft.com/office/drawing/2014/main" id="{3E9F2B09-5B4C-4CA8-9B31-4DA5EFB10A18}"/>
              </a:ext>
            </a:extLst>
          </p:cNvPr>
          <p:cNvPicPr preferRelativeResize="0"/>
          <p:nvPr/>
        </p:nvPicPr>
        <p:blipFill>
          <a:blip r:embed="rId2">
            <a:alphaModFix/>
          </a:blip>
          <a:stretch>
            <a:fillRect/>
          </a:stretch>
        </p:blipFill>
        <p:spPr>
          <a:xfrm>
            <a:off x="2324100" y="4572000"/>
            <a:ext cx="4495800" cy="476250"/>
          </a:xfrm>
          <a:prstGeom prst="rect">
            <a:avLst/>
          </a:prstGeom>
          <a:noFill/>
          <a:ln w="19050" cap="flat" cmpd="sng">
            <a:solidFill>
              <a:schemeClr val="dk2"/>
            </a:solidFill>
            <a:prstDash val="solid"/>
            <a:round/>
            <a:headEnd type="none" w="sm" len="sm"/>
            <a:tailEnd type="none" w="sm" len="sm"/>
          </a:ln>
        </p:spPr>
      </p:pic>
    </p:spTree>
    <p:extLst>
      <p:ext uri="{BB962C8B-B14F-4D97-AF65-F5344CB8AC3E}">
        <p14:creationId xmlns:p14="http://schemas.microsoft.com/office/powerpoint/2010/main" val="1257909812"/>
      </p:ext>
    </p:extLst>
  </p:cSld>
  <p:clrMapOvr>
    <a:masterClrMapping/>
  </p:clrMapOvr>
  <p:transition>
    <p:wipe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Simple Index</a:t>
            </a:r>
          </a:p>
          <a:p>
            <a:pPr algn="l"/>
            <a:endParaRPr lang="en-US" sz="2400" b="1" dirty="0">
              <a:latin typeface="Cambria" pitchFamily="18" charset="0"/>
            </a:endParaRPr>
          </a:p>
          <a:p>
            <a:pPr algn="l"/>
            <a:endParaRPr lang="en-US" sz="2400" b="1" dirty="0">
              <a:latin typeface="Cambria" pitchFamily="18" charset="0"/>
            </a:endParaRPr>
          </a:p>
        </p:txBody>
      </p:sp>
      <p:sp>
        <p:nvSpPr>
          <p:cNvPr id="7" name="Rounded Rectangle 6">
            <a:extLst>
              <a:ext uri="{FF2B5EF4-FFF2-40B4-BE49-F238E27FC236}">
                <a16:creationId xmlns="" xmlns:a16="http://schemas.microsoft.com/office/drawing/2014/main" id="{E373504B-F4C6-4655-8ACB-984E34225A08}"/>
              </a:ext>
            </a:extLst>
          </p:cNvPr>
          <p:cNvSpPr/>
          <p:nvPr/>
        </p:nvSpPr>
        <p:spPr>
          <a:xfrm>
            <a:off x="457200" y="1144556"/>
            <a:ext cx="8229600" cy="1598644"/>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5" name="Rectangle 4">
            <a:extLst>
              <a:ext uri="{FF2B5EF4-FFF2-40B4-BE49-F238E27FC236}">
                <a16:creationId xmlns="" xmlns:a16="http://schemas.microsoft.com/office/drawing/2014/main" id="{3AAA73F5-D339-41FF-9CAB-92070D8337B5}"/>
              </a:ext>
            </a:extLst>
          </p:cNvPr>
          <p:cNvSpPr/>
          <p:nvPr/>
        </p:nvSpPr>
        <p:spPr>
          <a:xfrm>
            <a:off x="695325" y="1436047"/>
            <a:ext cx="7753350" cy="1015663"/>
          </a:xfrm>
          <a:prstGeom prst="rect">
            <a:avLst/>
          </a:prstGeom>
        </p:spPr>
        <p:txBody>
          <a:bodyPr wrap="square">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A Simple index allows duplicate values in a table</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Omit the UNIQUE keyword from the query to create a simple index</a:t>
            </a:r>
          </a:p>
        </p:txBody>
      </p:sp>
      <p:sp>
        <p:nvSpPr>
          <p:cNvPr id="8" name="Rectangle: Rounded Corners 17">
            <a:extLst>
              <a:ext uri="{FF2B5EF4-FFF2-40B4-BE49-F238E27FC236}">
                <a16:creationId xmlns="" xmlns:a16="http://schemas.microsoft.com/office/drawing/2014/main" id="{E0EC5945-1FA3-4D1B-AF97-CF469DBBECA0}"/>
              </a:ext>
            </a:extLst>
          </p:cNvPr>
          <p:cNvSpPr/>
          <p:nvPr/>
        </p:nvSpPr>
        <p:spPr>
          <a:xfrm>
            <a:off x="76200" y="3124200"/>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9" name="Rectangle: Rounded Corners 18">
            <a:extLst>
              <a:ext uri="{FF2B5EF4-FFF2-40B4-BE49-F238E27FC236}">
                <a16:creationId xmlns="" xmlns:a16="http://schemas.microsoft.com/office/drawing/2014/main" id="{7AFE6651-A47D-4B9B-B79C-7DA230C16252}"/>
              </a:ext>
            </a:extLst>
          </p:cNvPr>
          <p:cNvSpPr/>
          <p:nvPr/>
        </p:nvSpPr>
        <p:spPr>
          <a:xfrm>
            <a:off x="98228" y="3493797"/>
            <a:ext cx="8969572" cy="697203"/>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solidFill>
                  <a:schemeClr val="dk1"/>
                </a:solidFill>
                <a:latin typeface="Courier New"/>
                <a:ea typeface="Courier New"/>
                <a:cs typeface="Courier New"/>
                <a:sym typeface="Courier New"/>
              </a:rPr>
              <a:t>CREATE INDEX </a:t>
            </a:r>
            <a:r>
              <a:rPr lang="en-US" dirty="0" err="1">
                <a:solidFill>
                  <a:schemeClr val="dk1"/>
                </a:solidFill>
                <a:latin typeface="Courier New"/>
                <a:ea typeface="Courier New"/>
                <a:cs typeface="Courier New"/>
                <a:sym typeface="Courier New"/>
              </a:rPr>
              <a:t>index_name</a:t>
            </a:r>
            <a:r>
              <a:rPr lang="en-US" dirty="0">
                <a:solidFill>
                  <a:schemeClr val="dk1"/>
                </a:solidFill>
                <a:latin typeface="Courier New"/>
                <a:ea typeface="Courier New"/>
                <a:cs typeface="Courier New"/>
                <a:sym typeface="Courier New"/>
              </a:rPr>
              <a:t> ON </a:t>
            </a:r>
            <a:r>
              <a:rPr lang="en-US" dirty="0" err="1">
                <a:solidFill>
                  <a:schemeClr val="dk1"/>
                </a:solidFill>
                <a:latin typeface="Courier New"/>
                <a:ea typeface="Courier New"/>
                <a:cs typeface="Courier New"/>
                <a:sym typeface="Courier New"/>
              </a:rPr>
              <a:t>table_name</a:t>
            </a:r>
            <a:r>
              <a:rPr lang="en-US" dirty="0">
                <a:solidFill>
                  <a:schemeClr val="dk1"/>
                </a:solidFill>
                <a:latin typeface="Courier New"/>
                <a:ea typeface="Courier New"/>
                <a:cs typeface="Courier New"/>
                <a:sym typeface="Courier New"/>
              </a:rPr>
              <a:t> (column1, column2,...);</a:t>
            </a:r>
          </a:p>
        </p:txBody>
      </p:sp>
    </p:spTree>
    <p:extLst>
      <p:ext uri="{BB962C8B-B14F-4D97-AF65-F5344CB8AC3E}">
        <p14:creationId xmlns:p14="http://schemas.microsoft.com/office/powerpoint/2010/main" val="2567097155"/>
      </p:ext>
    </p:extLst>
  </p:cSld>
  <p:clrMapOvr>
    <a:masterClrMapping/>
  </p:clrMapOvr>
  <p:transition>
    <p:wipe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Simple Index</a:t>
            </a:r>
          </a:p>
        </p:txBody>
      </p:sp>
      <p:sp>
        <p:nvSpPr>
          <p:cNvPr id="4" name="Rectangle 3">
            <a:extLst>
              <a:ext uri="{FF2B5EF4-FFF2-40B4-BE49-F238E27FC236}">
                <a16:creationId xmlns="" xmlns:a16="http://schemas.microsoft.com/office/drawing/2014/main"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Create a simple index on the City column in the Customers table:</a:t>
            </a:r>
          </a:p>
        </p:txBody>
      </p:sp>
      <p:sp>
        <p:nvSpPr>
          <p:cNvPr id="10" name="Rectangle 9">
            <a:extLst>
              <a:ext uri="{FF2B5EF4-FFF2-40B4-BE49-F238E27FC236}">
                <a16:creationId xmlns="" xmlns:a16="http://schemas.microsoft.com/office/drawing/2014/main" id="{FF0CD07F-5A7F-4258-896A-146612BFA681}"/>
              </a:ext>
            </a:extLst>
          </p:cNvPr>
          <p:cNvSpPr/>
          <p:nvPr/>
        </p:nvSpPr>
        <p:spPr>
          <a:xfrm>
            <a:off x="1066800" y="3538175"/>
            <a:ext cx="7010400" cy="707886"/>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Use the command show index from </a:t>
            </a:r>
            <a:r>
              <a:rPr lang="en-US" sz="2000" dirty="0" err="1">
                <a:latin typeface="Cambria" panose="02040503050406030204" pitchFamily="18" charset="0"/>
                <a:ea typeface="Cambria" panose="02040503050406030204" pitchFamily="18" charset="0"/>
              </a:rPr>
              <a:t>table_name</a:t>
            </a:r>
            <a:r>
              <a:rPr lang="en-US" sz="2000" dirty="0">
                <a:latin typeface="Cambria" panose="02040503050406030204" pitchFamily="18" charset="0"/>
                <a:ea typeface="Cambria" panose="02040503050406030204" pitchFamily="18" charset="0"/>
              </a:rPr>
              <a:t>, </a:t>
            </a:r>
            <a:r>
              <a:rPr lang="en-US" sz="2000">
                <a:latin typeface="Cambria" panose="02040503050406030204" pitchFamily="18" charset="0"/>
                <a:ea typeface="Cambria" panose="02040503050406030204" pitchFamily="18" charset="0"/>
              </a:rPr>
              <a:t>to get the </a:t>
            </a:r>
            <a:r>
              <a:rPr lang="en-US" sz="2000" dirty="0">
                <a:latin typeface="Cambria" panose="02040503050406030204" pitchFamily="18" charset="0"/>
                <a:ea typeface="Cambria" panose="02040503050406030204" pitchFamily="18" charset="0"/>
              </a:rPr>
              <a:t>indexes for that table</a:t>
            </a:r>
          </a:p>
        </p:txBody>
      </p:sp>
      <p:grpSp>
        <p:nvGrpSpPr>
          <p:cNvPr id="12" name="Group 11">
            <a:extLst>
              <a:ext uri="{FF2B5EF4-FFF2-40B4-BE49-F238E27FC236}">
                <a16:creationId xmlns="" xmlns:a16="http://schemas.microsoft.com/office/drawing/2014/main" id="{593CF34F-65E7-4B43-923F-A983FF6B79A3}"/>
              </a:ext>
            </a:extLst>
          </p:cNvPr>
          <p:cNvGrpSpPr/>
          <p:nvPr/>
        </p:nvGrpSpPr>
        <p:grpSpPr>
          <a:xfrm>
            <a:off x="76200" y="2057400"/>
            <a:ext cx="8991600" cy="1250136"/>
            <a:chOff x="76200" y="4038600"/>
            <a:chExt cx="8991600" cy="1250136"/>
          </a:xfrm>
        </p:grpSpPr>
        <p:sp>
          <p:nvSpPr>
            <p:cNvPr id="13" name="Rectangle: Rounded Corners 17">
              <a:extLst>
                <a:ext uri="{FF2B5EF4-FFF2-40B4-BE49-F238E27FC236}">
                  <a16:creationId xmlns="" xmlns:a16="http://schemas.microsoft.com/office/drawing/2014/main" id="{5F13B8E2-C76C-4B26-917D-412320D904D0}"/>
                </a:ext>
              </a:extLst>
            </p:cNvPr>
            <p:cNvSpPr/>
            <p:nvPr/>
          </p:nvSpPr>
          <p:spPr>
            <a:xfrm>
              <a:off x="76200" y="4038600"/>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4" name="Rectangle: Rounded Corners 18">
              <a:extLst>
                <a:ext uri="{FF2B5EF4-FFF2-40B4-BE49-F238E27FC236}">
                  <a16:creationId xmlns="" xmlns:a16="http://schemas.microsoft.com/office/drawing/2014/main" id="{ED0BE2DC-F87C-4C3A-8CC6-16802E007B13}"/>
                </a:ext>
              </a:extLst>
            </p:cNvPr>
            <p:cNvSpPr/>
            <p:nvPr/>
          </p:nvSpPr>
          <p:spPr>
            <a:xfrm>
              <a:off x="98228" y="4408198"/>
              <a:ext cx="8969572" cy="880538"/>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solidFill>
                    <a:schemeClr val="dk1"/>
                  </a:solidFill>
                  <a:latin typeface="Courier New"/>
                  <a:ea typeface="Courier New"/>
                  <a:cs typeface="Courier New"/>
                  <a:sym typeface="Courier New"/>
                </a:rPr>
                <a:t>CREATE INDEX loc ON Customers (City);</a:t>
              </a:r>
            </a:p>
          </p:txBody>
        </p:sp>
      </p:grpSp>
      <p:pic>
        <p:nvPicPr>
          <p:cNvPr id="9" name="Google Shape;446;p79">
            <a:extLst>
              <a:ext uri="{FF2B5EF4-FFF2-40B4-BE49-F238E27FC236}">
                <a16:creationId xmlns="" xmlns:a16="http://schemas.microsoft.com/office/drawing/2014/main" id="{EA02BEC9-B1FF-4F20-B835-7462A1319012}"/>
              </a:ext>
            </a:extLst>
          </p:cNvPr>
          <p:cNvPicPr preferRelativeResize="0"/>
          <p:nvPr/>
        </p:nvPicPr>
        <p:blipFill>
          <a:blip r:embed="rId2">
            <a:alphaModFix/>
          </a:blip>
          <a:stretch>
            <a:fillRect/>
          </a:stretch>
        </p:blipFill>
        <p:spPr>
          <a:xfrm>
            <a:off x="2366963" y="4572000"/>
            <a:ext cx="4410075" cy="666750"/>
          </a:xfrm>
          <a:prstGeom prst="rect">
            <a:avLst/>
          </a:prstGeom>
          <a:noFill/>
          <a:ln w="19050" cap="flat" cmpd="sng">
            <a:solidFill>
              <a:schemeClr val="dk2"/>
            </a:solidFill>
            <a:prstDash val="solid"/>
            <a:round/>
            <a:headEnd type="none" w="sm" len="sm"/>
            <a:tailEnd type="none" w="sm" len="sm"/>
          </a:ln>
        </p:spPr>
      </p:pic>
    </p:spTree>
    <p:extLst>
      <p:ext uri="{BB962C8B-B14F-4D97-AF65-F5344CB8AC3E}">
        <p14:creationId xmlns:p14="http://schemas.microsoft.com/office/powerpoint/2010/main" val="1904517772"/>
      </p:ext>
    </p:extLst>
  </p:cSld>
  <p:clrMapOvr>
    <a:masterClrMapping/>
  </p:clrMapOvr>
  <p:transition>
    <p:wipe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Adding Index in an Existing Table</a:t>
            </a:r>
          </a:p>
          <a:p>
            <a:pPr algn="l"/>
            <a:endParaRPr lang="en-US" sz="2400" b="1" dirty="0">
              <a:latin typeface="Cambria" pitchFamily="18" charset="0"/>
            </a:endParaRPr>
          </a:p>
          <a:p>
            <a:pPr algn="l"/>
            <a:endParaRPr lang="en-US" sz="2400" b="1" dirty="0">
              <a:latin typeface="Cambria" pitchFamily="18" charset="0"/>
            </a:endParaRPr>
          </a:p>
        </p:txBody>
      </p:sp>
      <p:grpSp>
        <p:nvGrpSpPr>
          <p:cNvPr id="2" name="Group 1">
            <a:extLst>
              <a:ext uri="{FF2B5EF4-FFF2-40B4-BE49-F238E27FC236}">
                <a16:creationId xmlns="" xmlns:a16="http://schemas.microsoft.com/office/drawing/2014/main" id="{776378BF-B9FE-40FF-936C-F2E601A6E080}"/>
              </a:ext>
            </a:extLst>
          </p:cNvPr>
          <p:cNvGrpSpPr/>
          <p:nvPr/>
        </p:nvGrpSpPr>
        <p:grpSpPr>
          <a:xfrm>
            <a:off x="457200" y="1066801"/>
            <a:ext cx="8229600" cy="5029199"/>
            <a:chOff x="457200" y="1067592"/>
            <a:chExt cx="8229600" cy="5143977"/>
          </a:xfrm>
        </p:grpSpPr>
        <p:sp>
          <p:nvSpPr>
            <p:cNvPr id="7" name="Rounded Rectangle 6">
              <a:extLst>
                <a:ext uri="{FF2B5EF4-FFF2-40B4-BE49-F238E27FC236}">
                  <a16:creationId xmlns="" xmlns:a16="http://schemas.microsoft.com/office/drawing/2014/main" id="{E373504B-F4C6-4655-8ACB-984E34225A08}"/>
                </a:ext>
              </a:extLst>
            </p:cNvPr>
            <p:cNvSpPr/>
            <p:nvPr/>
          </p:nvSpPr>
          <p:spPr>
            <a:xfrm>
              <a:off x="457200" y="1067592"/>
              <a:ext cx="8229600" cy="5143977"/>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5" name="Rectangle 4">
              <a:extLst>
                <a:ext uri="{FF2B5EF4-FFF2-40B4-BE49-F238E27FC236}">
                  <a16:creationId xmlns="" xmlns:a16="http://schemas.microsoft.com/office/drawing/2014/main" id="{3AAA73F5-D339-41FF-9CAB-92070D8337B5}"/>
                </a:ext>
              </a:extLst>
            </p:cNvPr>
            <p:cNvSpPr/>
            <p:nvPr/>
          </p:nvSpPr>
          <p:spPr>
            <a:xfrm>
              <a:off x="857250" y="1253427"/>
              <a:ext cx="7429500" cy="377761"/>
            </a:xfrm>
            <a:prstGeom prst="rect">
              <a:avLst/>
            </a:prstGeom>
          </p:spPr>
          <p:txBody>
            <a:bodyPr wrap="square">
              <a:spAutoFit/>
            </a:bodyPr>
            <a:lstStyle/>
            <a:p>
              <a:r>
                <a:rPr lang="en-US" dirty="0">
                  <a:latin typeface="Cambria" panose="02040503050406030204" pitchFamily="18" charset="0"/>
                  <a:ea typeface="Cambria" panose="02040503050406030204" pitchFamily="18" charset="0"/>
                </a:rPr>
                <a:t>There are four types of statements for adding indexes to a table</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grpSp>
      <p:sp>
        <p:nvSpPr>
          <p:cNvPr id="6" name="Rectangle 5"/>
          <p:cNvSpPr/>
          <p:nvPr/>
        </p:nvSpPr>
        <p:spPr>
          <a:xfrm>
            <a:off x="762000" y="1799509"/>
            <a:ext cx="7620000" cy="3970318"/>
          </a:xfrm>
          <a:prstGeom prst="rect">
            <a:avLst/>
          </a:prstGeom>
          <a:solidFill>
            <a:schemeClr val="accent6">
              <a:lumMod val="20000"/>
              <a:lumOff val="80000"/>
            </a:schemeClr>
          </a:solidFill>
        </p:spPr>
        <p:txBody>
          <a:bodyPr wrap="square">
            <a:spAutoFit/>
          </a:bodyPr>
          <a:lstStyle/>
          <a:p>
            <a:pPr marL="342900" lvl="0" indent="-342900">
              <a:buFont typeface="Arial" panose="020B0604020202020204" pitchFamily="34" charset="0"/>
              <a:buChar char="•"/>
            </a:pPr>
            <a:r>
              <a:rPr lang="en-US" dirty="0">
                <a:solidFill>
                  <a:prstClr val="black"/>
                </a:solidFill>
                <a:latin typeface="Courier New" panose="02070309020205020404" pitchFamily="49" charset="0"/>
                <a:ea typeface="Cambria" panose="02040503050406030204" pitchFamily="18" charset="0"/>
                <a:cs typeface="Courier New" panose="02070309020205020404" pitchFamily="49" charset="0"/>
              </a:rPr>
              <a:t>ALTER TABLE </a:t>
            </a:r>
            <a:r>
              <a:rPr lang="en-US" dirty="0" err="1">
                <a:solidFill>
                  <a:prstClr val="black"/>
                </a:solidFill>
                <a:latin typeface="Courier New" panose="02070309020205020404" pitchFamily="49" charset="0"/>
                <a:ea typeface="Cambria" panose="02040503050406030204" pitchFamily="18" charset="0"/>
                <a:cs typeface="Courier New" panose="02070309020205020404" pitchFamily="49" charset="0"/>
              </a:rPr>
              <a:t>tbl_name</a:t>
            </a:r>
            <a:r>
              <a:rPr lang="en-US" dirty="0">
                <a:solidFill>
                  <a:prstClr val="black"/>
                </a:solidFill>
                <a:latin typeface="Courier New" panose="02070309020205020404" pitchFamily="49" charset="0"/>
                <a:ea typeface="Cambria" panose="02040503050406030204" pitchFamily="18" charset="0"/>
                <a:cs typeface="Courier New" panose="02070309020205020404" pitchFamily="49" charset="0"/>
              </a:rPr>
              <a:t> ADD PRIMARY KEY (</a:t>
            </a:r>
            <a:r>
              <a:rPr lang="en-US" dirty="0" err="1">
                <a:solidFill>
                  <a:prstClr val="black"/>
                </a:solidFill>
                <a:latin typeface="Courier New" panose="02070309020205020404" pitchFamily="49" charset="0"/>
                <a:ea typeface="Cambria" panose="02040503050406030204" pitchFamily="18" charset="0"/>
                <a:cs typeface="Courier New" panose="02070309020205020404" pitchFamily="49" charset="0"/>
              </a:rPr>
              <a:t>column_list</a:t>
            </a:r>
            <a:r>
              <a:rPr lang="en-US" dirty="0">
                <a:solidFill>
                  <a:prstClr val="black"/>
                </a:solidFill>
                <a:latin typeface="Courier New" panose="02070309020205020404" pitchFamily="49" charset="0"/>
                <a:ea typeface="Cambria" panose="02040503050406030204" pitchFamily="18" charset="0"/>
                <a:cs typeface="Courier New" panose="02070309020205020404" pitchFamily="49" charset="0"/>
              </a:rPr>
              <a:t>)</a:t>
            </a:r>
            <a:r>
              <a:rPr lang="en-US" dirty="0">
                <a:solidFill>
                  <a:prstClr val="black"/>
                </a:solidFill>
                <a:latin typeface="Cambria" panose="02040503050406030204" pitchFamily="18" charset="0"/>
                <a:ea typeface="Cambria" panose="02040503050406030204" pitchFamily="18" charset="0"/>
              </a:rPr>
              <a:t>- indexed values must be unique and cannot be NULL</a:t>
            </a:r>
          </a:p>
          <a:p>
            <a:pPr marL="342900" lvl="0" indent="-342900">
              <a:buFont typeface="Arial" panose="020B0604020202020204" pitchFamily="34" charset="0"/>
              <a:buChar char="•"/>
            </a:pPr>
            <a:endParaRPr lang="en-US" dirty="0">
              <a:solidFill>
                <a:prstClr val="black"/>
              </a:solidFill>
              <a:latin typeface="Cambria" panose="02040503050406030204" pitchFamily="18" charset="0"/>
              <a:ea typeface="Cambria" panose="02040503050406030204" pitchFamily="18" charset="0"/>
            </a:endParaRPr>
          </a:p>
          <a:p>
            <a:pPr marL="342900" lvl="0" indent="-342900">
              <a:buFont typeface="Arial" panose="020B0604020202020204" pitchFamily="34" charset="0"/>
              <a:buChar char="•"/>
            </a:pPr>
            <a:r>
              <a:rPr lang="en-US" dirty="0">
                <a:solidFill>
                  <a:prstClr val="black"/>
                </a:solidFill>
                <a:latin typeface="Courier New" panose="02070309020205020404" pitchFamily="49" charset="0"/>
                <a:ea typeface="Cambria" panose="02040503050406030204" pitchFamily="18" charset="0"/>
                <a:cs typeface="Courier New" panose="02070309020205020404" pitchFamily="49" charset="0"/>
              </a:rPr>
              <a:t>ALTER TABLE </a:t>
            </a:r>
            <a:r>
              <a:rPr lang="en-US" dirty="0" err="1">
                <a:solidFill>
                  <a:prstClr val="black"/>
                </a:solidFill>
                <a:latin typeface="Courier New" panose="02070309020205020404" pitchFamily="49" charset="0"/>
                <a:ea typeface="Cambria" panose="02040503050406030204" pitchFamily="18" charset="0"/>
                <a:cs typeface="Courier New" panose="02070309020205020404" pitchFamily="49" charset="0"/>
              </a:rPr>
              <a:t>tbl_name</a:t>
            </a:r>
            <a:r>
              <a:rPr lang="en-US" dirty="0">
                <a:solidFill>
                  <a:prstClr val="black"/>
                </a:solidFill>
                <a:latin typeface="Courier New" panose="02070309020205020404" pitchFamily="49" charset="0"/>
                <a:ea typeface="Cambria" panose="02040503050406030204" pitchFamily="18" charset="0"/>
                <a:cs typeface="Courier New" panose="02070309020205020404" pitchFamily="49" charset="0"/>
              </a:rPr>
              <a:t> ADD UNIQUE </a:t>
            </a:r>
            <a:r>
              <a:rPr lang="en-US" dirty="0" err="1">
                <a:solidFill>
                  <a:prstClr val="black"/>
                </a:solidFill>
                <a:latin typeface="Courier New" panose="02070309020205020404" pitchFamily="49" charset="0"/>
                <a:ea typeface="Cambria" panose="02040503050406030204" pitchFamily="18" charset="0"/>
                <a:cs typeface="Courier New" panose="02070309020205020404" pitchFamily="49" charset="0"/>
              </a:rPr>
              <a:t>index_name</a:t>
            </a:r>
            <a:r>
              <a:rPr lang="en-US" dirty="0">
                <a:solidFill>
                  <a:prstClr val="black"/>
                </a:solidFill>
                <a:latin typeface="Courier New" panose="02070309020205020404" pitchFamily="49" charset="0"/>
                <a:ea typeface="Cambria" panose="02040503050406030204" pitchFamily="18" charset="0"/>
                <a:cs typeface="Courier New" panose="02070309020205020404" pitchFamily="49" charset="0"/>
              </a:rPr>
              <a:t> (</a:t>
            </a:r>
            <a:r>
              <a:rPr lang="en-US" dirty="0" err="1">
                <a:solidFill>
                  <a:prstClr val="black"/>
                </a:solidFill>
                <a:latin typeface="Courier New" panose="02070309020205020404" pitchFamily="49" charset="0"/>
                <a:ea typeface="Cambria" panose="02040503050406030204" pitchFamily="18" charset="0"/>
                <a:cs typeface="Courier New" panose="02070309020205020404" pitchFamily="49" charset="0"/>
              </a:rPr>
              <a:t>column_list</a:t>
            </a:r>
            <a:r>
              <a:rPr lang="en-US" dirty="0">
                <a:solidFill>
                  <a:prstClr val="black"/>
                </a:solidFill>
                <a:latin typeface="Courier New" panose="02070309020205020404" pitchFamily="49" charset="0"/>
                <a:ea typeface="Cambria" panose="02040503050406030204" pitchFamily="18" charset="0"/>
                <a:cs typeface="Courier New" panose="02070309020205020404" pitchFamily="49" charset="0"/>
              </a:rPr>
              <a:t>)</a:t>
            </a:r>
            <a:r>
              <a:rPr lang="en-US" dirty="0">
                <a:solidFill>
                  <a:prstClr val="black"/>
                </a:solidFill>
                <a:latin typeface="Cambria" panose="02040503050406030204" pitchFamily="18" charset="0"/>
                <a:ea typeface="Cambria" panose="02040503050406030204" pitchFamily="18" charset="0"/>
              </a:rPr>
              <a:t>- indexed column values must be unique (except for the NULL values, which may appear multiple times)</a:t>
            </a:r>
          </a:p>
          <a:p>
            <a:pPr marL="342900" lvl="0" indent="-342900">
              <a:buFont typeface="Arial" panose="020B0604020202020204" pitchFamily="34" charset="0"/>
              <a:buChar char="•"/>
            </a:pPr>
            <a:endParaRPr lang="en-US" dirty="0">
              <a:solidFill>
                <a:prstClr val="black"/>
              </a:solidFill>
              <a:latin typeface="Cambria" panose="02040503050406030204" pitchFamily="18" charset="0"/>
              <a:ea typeface="Cambria" panose="02040503050406030204" pitchFamily="18" charset="0"/>
            </a:endParaRPr>
          </a:p>
          <a:p>
            <a:pPr marL="342900" lvl="0" indent="-342900">
              <a:buFont typeface="Arial" panose="020B0604020202020204" pitchFamily="34" charset="0"/>
              <a:buChar char="•"/>
            </a:pPr>
            <a:r>
              <a:rPr lang="en-US" dirty="0">
                <a:solidFill>
                  <a:prstClr val="black"/>
                </a:solidFill>
                <a:latin typeface="Courier New" panose="02070309020205020404" pitchFamily="49" charset="0"/>
                <a:ea typeface="Cambria" panose="02040503050406030204" pitchFamily="18" charset="0"/>
                <a:cs typeface="Courier New" panose="02070309020205020404" pitchFamily="49" charset="0"/>
              </a:rPr>
              <a:t>ALTER TABLE </a:t>
            </a:r>
            <a:r>
              <a:rPr lang="en-US" dirty="0" err="1">
                <a:solidFill>
                  <a:prstClr val="black"/>
                </a:solidFill>
                <a:latin typeface="Courier New" panose="02070309020205020404" pitchFamily="49" charset="0"/>
                <a:ea typeface="Cambria" panose="02040503050406030204" pitchFamily="18" charset="0"/>
                <a:cs typeface="Courier New" panose="02070309020205020404" pitchFamily="49" charset="0"/>
              </a:rPr>
              <a:t>tbl_name</a:t>
            </a:r>
            <a:r>
              <a:rPr lang="en-US" dirty="0">
                <a:solidFill>
                  <a:prstClr val="black"/>
                </a:solidFill>
                <a:latin typeface="Courier New" panose="02070309020205020404" pitchFamily="49" charset="0"/>
                <a:ea typeface="Cambria" panose="02040503050406030204" pitchFamily="18" charset="0"/>
                <a:cs typeface="Courier New" panose="02070309020205020404" pitchFamily="49" charset="0"/>
              </a:rPr>
              <a:t> ADD INDEX </a:t>
            </a:r>
            <a:r>
              <a:rPr lang="en-US" dirty="0" err="1">
                <a:solidFill>
                  <a:prstClr val="black"/>
                </a:solidFill>
                <a:latin typeface="Courier New" panose="02070309020205020404" pitchFamily="49" charset="0"/>
                <a:ea typeface="Cambria" panose="02040503050406030204" pitchFamily="18" charset="0"/>
                <a:cs typeface="Courier New" panose="02070309020205020404" pitchFamily="49" charset="0"/>
              </a:rPr>
              <a:t>index_name</a:t>
            </a:r>
            <a:r>
              <a:rPr lang="en-US" dirty="0">
                <a:solidFill>
                  <a:prstClr val="black"/>
                </a:solidFill>
                <a:latin typeface="Courier New" panose="02070309020205020404" pitchFamily="49" charset="0"/>
                <a:ea typeface="Cambria" panose="02040503050406030204" pitchFamily="18" charset="0"/>
                <a:cs typeface="Courier New" panose="02070309020205020404" pitchFamily="49" charset="0"/>
              </a:rPr>
              <a:t> (</a:t>
            </a:r>
            <a:r>
              <a:rPr lang="en-US" dirty="0" err="1">
                <a:solidFill>
                  <a:prstClr val="black"/>
                </a:solidFill>
                <a:latin typeface="Courier New" panose="02070309020205020404" pitchFamily="49" charset="0"/>
                <a:ea typeface="Cambria" panose="02040503050406030204" pitchFamily="18" charset="0"/>
                <a:cs typeface="Courier New" panose="02070309020205020404" pitchFamily="49" charset="0"/>
              </a:rPr>
              <a:t>column_list</a:t>
            </a:r>
            <a:r>
              <a:rPr lang="en-US" dirty="0">
                <a:solidFill>
                  <a:prstClr val="black"/>
                </a:solidFill>
                <a:latin typeface="Courier New" panose="02070309020205020404" pitchFamily="49" charset="0"/>
                <a:ea typeface="Cambria" panose="02040503050406030204" pitchFamily="18" charset="0"/>
                <a:cs typeface="Courier New" panose="02070309020205020404" pitchFamily="49" charset="0"/>
              </a:rPr>
              <a:t>)</a:t>
            </a:r>
            <a:r>
              <a:rPr lang="en-US" dirty="0">
                <a:solidFill>
                  <a:prstClr val="black"/>
                </a:solidFill>
                <a:latin typeface="Cambria" panose="02040503050406030204" pitchFamily="18" charset="0"/>
                <a:ea typeface="Cambria" panose="02040503050406030204" pitchFamily="18" charset="0"/>
              </a:rPr>
              <a:t>- adds an ordinary index in which any value may appear more than once</a:t>
            </a:r>
          </a:p>
          <a:p>
            <a:pPr marL="342900" lvl="0" indent="-342900">
              <a:buFont typeface="Arial" panose="020B0604020202020204" pitchFamily="34" charset="0"/>
              <a:buChar char="•"/>
            </a:pPr>
            <a:endParaRPr lang="en-US" dirty="0">
              <a:solidFill>
                <a:prstClr val="black"/>
              </a:solidFill>
              <a:latin typeface="Cambria" panose="02040503050406030204" pitchFamily="18" charset="0"/>
              <a:ea typeface="Cambria" panose="02040503050406030204" pitchFamily="18" charset="0"/>
            </a:endParaRPr>
          </a:p>
          <a:p>
            <a:pPr marL="342900" lvl="0" indent="-342900">
              <a:buFont typeface="Arial" panose="020B0604020202020204" pitchFamily="34" charset="0"/>
              <a:buChar char="•"/>
            </a:pPr>
            <a:r>
              <a:rPr lang="en-US" dirty="0">
                <a:solidFill>
                  <a:prstClr val="black"/>
                </a:solidFill>
                <a:latin typeface="Courier New" panose="02070309020205020404" pitchFamily="49" charset="0"/>
                <a:ea typeface="Cambria" panose="02040503050406030204" pitchFamily="18" charset="0"/>
                <a:cs typeface="Courier New" panose="02070309020205020404" pitchFamily="49" charset="0"/>
              </a:rPr>
              <a:t>ALTER TABLE </a:t>
            </a:r>
            <a:r>
              <a:rPr lang="en-US" dirty="0" err="1">
                <a:solidFill>
                  <a:prstClr val="black"/>
                </a:solidFill>
                <a:latin typeface="Courier New" panose="02070309020205020404" pitchFamily="49" charset="0"/>
                <a:ea typeface="Cambria" panose="02040503050406030204" pitchFamily="18" charset="0"/>
                <a:cs typeface="Courier New" panose="02070309020205020404" pitchFamily="49" charset="0"/>
              </a:rPr>
              <a:t>tbl_name</a:t>
            </a:r>
            <a:r>
              <a:rPr lang="en-US" dirty="0">
                <a:solidFill>
                  <a:prstClr val="black"/>
                </a:solidFill>
                <a:latin typeface="Courier New" panose="02070309020205020404" pitchFamily="49" charset="0"/>
                <a:ea typeface="Cambria" panose="02040503050406030204" pitchFamily="18" charset="0"/>
                <a:cs typeface="Courier New" panose="02070309020205020404" pitchFamily="49" charset="0"/>
              </a:rPr>
              <a:t> ADD FULLTEXT </a:t>
            </a:r>
            <a:r>
              <a:rPr lang="en-US" dirty="0" err="1">
                <a:solidFill>
                  <a:prstClr val="black"/>
                </a:solidFill>
                <a:latin typeface="Courier New" panose="02070309020205020404" pitchFamily="49" charset="0"/>
                <a:ea typeface="Cambria" panose="02040503050406030204" pitchFamily="18" charset="0"/>
                <a:cs typeface="Courier New" panose="02070309020205020404" pitchFamily="49" charset="0"/>
              </a:rPr>
              <a:t>index_name</a:t>
            </a:r>
            <a:r>
              <a:rPr lang="en-US" dirty="0">
                <a:solidFill>
                  <a:prstClr val="black"/>
                </a:solidFill>
                <a:latin typeface="Courier New" panose="02070309020205020404" pitchFamily="49" charset="0"/>
                <a:ea typeface="Cambria" panose="02040503050406030204" pitchFamily="18" charset="0"/>
                <a:cs typeface="Courier New" panose="02070309020205020404" pitchFamily="49" charset="0"/>
              </a:rPr>
              <a:t> (</a:t>
            </a:r>
            <a:r>
              <a:rPr lang="en-US" dirty="0" err="1">
                <a:solidFill>
                  <a:prstClr val="black"/>
                </a:solidFill>
                <a:latin typeface="Courier New" panose="02070309020205020404" pitchFamily="49" charset="0"/>
                <a:ea typeface="Cambria" panose="02040503050406030204" pitchFamily="18" charset="0"/>
                <a:cs typeface="Courier New" panose="02070309020205020404" pitchFamily="49" charset="0"/>
              </a:rPr>
              <a:t>column_list</a:t>
            </a:r>
            <a:r>
              <a:rPr lang="en-US" dirty="0">
                <a:solidFill>
                  <a:prstClr val="black"/>
                </a:solidFill>
                <a:latin typeface="Courier New" panose="02070309020205020404" pitchFamily="49" charset="0"/>
                <a:ea typeface="Cambria" panose="02040503050406030204" pitchFamily="18" charset="0"/>
                <a:cs typeface="Courier New" panose="02070309020205020404" pitchFamily="49" charset="0"/>
              </a:rPr>
              <a:t>)</a:t>
            </a:r>
            <a:r>
              <a:rPr lang="en-US" dirty="0">
                <a:solidFill>
                  <a:prstClr val="black"/>
                </a:solidFill>
                <a:latin typeface="Cambria" panose="02040503050406030204" pitchFamily="18" charset="0"/>
                <a:ea typeface="Cambria" panose="02040503050406030204" pitchFamily="18" charset="0"/>
              </a:rPr>
              <a:t>- creates a special FULLTEXT index that is used for text-searching purposes </a:t>
            </a:r>
          </a:p>
        </p:txBody>
      </p:sp>
    </p:spTree>
    <p:extLst>
      <p:ext uri="{BB962C8B-B14F-4D97-AF65-F5344CB8AC3E}">
        <p14:creationId xmlns:p14="http://schemas.microsoft.com/office/powerpoint/2010/main" val="3181499829"/>
      </p:ext>
    </p:extLst>
  </p:cSld>
  <p:clrMapOvr>
    <a:masterClrMapping/>
  </p:clrMapOvr>
  <p:transition>
    <p:wipe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Dropping Index in an Existing Table</a:t>
            </a:r>
          </a:p>
          <a:p>
            <a:pPr algn="l"/>
            <a:endParaRPr lang="en-US" sz="2400" b="1" dirty="0">
              <a:latin typeface="Cambria" pitchFamily="18" charset="0"/>
            </a:endParaRPr>
          </a:p>
          <a:p>
            <a:pPr algn="l"/>
            <a:endParaRPr lang="en-US" sz="2400" b="1" dirty="0">
              <a:latin typeface="Cambria" pitchFamily="18" charset="0"/>
            </a:endParaRPr>
          </a:p>
        </p:txBody>
      </p:sp>
      <p:grpSp>
        <p:nvGrpSpPr>
          <p:cNvPr id="2" name="Group 1">
            <a:extLst>
              <a:ext uri="{FF2B5EF4-FFF2-40B4-BE49-F238E27FC236}">
                <a16:creationId xmlns="" xmlns:a16="http://schemas.microsoft.com/office/drawing/2014/main" id="{776378BF-B9FE-40FF-936C-F2E601A6E080}"/>
              </a:ext>
            </a:extLst>
          </p:cNvPr>
          <p:cNvGrpSpPr/>
          <p:nvPr/>
        </p:nvGrpSpPr>
        <p:grpSpPr>
          <a:xfrm>
            <a:off x="457200" y="1144556"/>
            <a:ext cx="8229600" cy="912844"/>
            <a:chOff x="457200" y="920621"/>
            <a:chExt cx="8229600" cy="5257989"/>
          </a:xfrm>
        </p:grpSpPr>
        <p:sp>
          <p:nvSpPr>
            <p:cNvPr id="7" name="Rounded Rectangle 6">
              <a:extLst>
                <a:ext uri="{FF2B5EF4-FFF2-40B4-BE49-F238E27FC236}">
                  <a16:creationId xmlns="" xmlns:a16="http://schemas.microsoft.com/office/drawing/2014/main" id="{E373504B-F4C6-4655-8ACB-984E34225A08}"/>
                </a:ext>
              </a:extLst>
            </p:cNvPr>
            <p:cNvSpPr/>
            <p:nvPr/>
          </p:nvSpPr>
          <p:spPr>
            <a:xfrm>
              <a:off x="457200" y="920621"/>
              <a:ext cx="8229600" cy="5257989"/>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5" name="Rectangle 4">
              <a:extLst>
                <a:ext uri="{FF2B5EF4-FFF2-40B4-BE49-F238E27FC236}">
                  <a16:creationId xmlns="" xmlns:a16="http://schemas.microsoft.com/office/drawing/2014/main" id="{3AAA73F5-D339-41FF-9CAB-92070D8337B5}"/>
                </a:ext>
              </a:extLst>
            </p:cNvPr>
            <p:cNvSpPr/>
            <p:nvPr/>
          </p:nvSpPr>
          <p:spPr>
            <a:xfrm>
              <a:off x="857250" y="1253423"/>
              <a:ext cx="7429500" cy="4077429"/>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You can drop any INDEX by using the DROP clause along with the ALTER command</a:t>
              </a:r>
            </a:p>
          </p:txBody>
        </p:sp>
      </p:grpSp>
      <p:sp>
        <p:nvSpPr>
          <p:cNvPr id="8" name="Rectangle: Rounded Corners 17">
            <a:extLst>
              <a:ext uri="{FF2B5EF4-FFF2-40B4-BE49-F238E27FC236}">
                <a16:creationId xmlns="" xmlns:a16="http://schemas.microsoft.com/office/drawing/2014/main" id="{E0EC5945-1FA3-4D1B-AF97-CF469DBBECA0}"/>
              </a:ext>
            </a:extLst>
          </p:cNvPr>
          <p:cNvSpPr/>
          <p:nvPr/>
        </p:nvSpPr>
        <p:spPr>
          <a:xfrm>
            <a:off x="76200" y="3124200"/>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9" name="Rectangle: Rounded Corners 18">
            <a:extLst>
              <a:ext uri="{FF2B5EF4-FFF2-40B4-BE49-F238E27FC236}">
                <a16:creationId xmlns="" xmlns:a16="http://schemas.microsoft.com/office/drawing/2014/main" id="{7AFE6651-A47D-4B9B-B79C-7DA230C16252}"/>
              </a:ext>
            </a:extLst>
          </p:cNvPr>
          <p:cNvSpPr/>
          <p:nvPr/>
        </p:nvSpPr>
        <p:spPr>
          <a:xfrm>
            <a:off x="98227" y="3485825"/>
            <a:ext cx="8969572" cy="697203"/>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solidFill>
                  <a:schemeClr val="dk1"/>
                </a:solidFill>
                <a:latin typeface="Courier New"/>
                <a:ea typeface="Courier New"/>
                <a:cs typeface="Courier New"/>
                <a:sym typeface="Courier New"/>
              </a:rPr>
              <a:t>ALTER TABLE Customers DROP INDEX </a:t>
            </a:r>
            <a:r>
              <a:rPr lang="en-US" dirty="0" err="1">
                <a:solidFill>
                  <a:schemeClr val="dk1"/>
                </a:solidFill>
                <a:latin typeface="Courier New"/>
                <a:ea typeface="Courier New"/>
                <a:cs typeface="Courier New"/>
                <a:sym typeface="Courier New"/>
              </a:rPr>
              <a:t>Cust_ID</a:t>
            </a:r>
            <a:r>
              <a:rPr lang="en-US" dirty="0">
                <a:solidFill>
                  <a:schemeClr val="dk1"/>
                </a:solidFill>
                <a:latin typeface="Courier New"/>
                <a:ea typeface="Courier New"/>
                <a:cs typeface="Courier New"/>
                <a:sym typeface="Courier New"/>
              </a:rPr>
              <a:t>;</a:t>
            </a:r>
          </a:p>
        </p:txBody>
      </p:sp>
      <p:sp>
        <p:nvSpPr>
          <p:cNvPr id="6" name="Rectangle 5">
            <a:extLst>
              <a:ext uri="{FF2B5EF4-FFF2-40B4-BE49-F238E27FC236}">
                <a16:creationId xmlns="" xmlns:a16="http://schemas.microsoft.com/office/drawing/2014/main" id="{059E1366-ADDA-47B1-8CC3-EFE6E881B2CC}"/>
              </a:ext>
            </a:extLst>
          </p:cNvPr>
          <p:cNvSpPr/>
          <p:nvPr/>
        </p:nvSpPr>
        <p:spPr>
          <a:xfrm>
            <a:off x="408038" y="2403085"/>
            <a:ext cx="8659761" cy="400110"/>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Try out the following example to drop the created index on Customers table:</a:t>
            </a:r>
          </a:p>
        </p:txBody>
      </p:sp>
      <p:pic>
        <p:nvPicPr>
          <p:cNvPr id="10" name="Google Shape;460;p81">
            <a:extLst>
              <a:ext uri="{FF2B5EF4-FFF2-40B4-BE49-F238E27FC236}">
                <a16:creationId xmlns="" xmlns:a16="http://schemas.microsoft.com/office/drawing/2014/main" id="{8D97A165-E2B2-4458-9EDA-462F1F4C59BD}"/>
              </a:ext>
            </a:extLst>
          </p:cNvPr>
          <p:cNvPicPr preferRelativeResize="0"/>
          <p:nvPr/>
        </p:nvPicPr>
        <p:blipFill>
          <a:blip r:embed="rId2">
            <a:alphaModFix/>
          </a:blip>
          <a:stretch>
            <a:fillRect/>
          </a:stretch>
        </p:blipFill>
        <p:spPr>
          <a:xfrm>
            <a:off x="2125968" y="4577100"/>
            <a:ext cx="4892058" cy="528300"/>
          </a:xfrm>
          <a:prstGeom prst="rect">
            <a:avLst/>
          </a:prstGeom>
          <a:noFill/>
          <a:ln w="19050" cap="flat" cmpd="sng">
            <a:solidFill>
              <a:schemeClr val="dk2"/>
            </a:solidFill>
            <a:prstDash val="solid"/>
            <a:round/>
            <a:headEnd type="none" w="sm" len="sm"/>
            <a:tailEnd type="none" w="sm" len="sm"/>
          </a:ln>
        </p:spPr>
      </p:pic>
    </p:spTree>
    <p:extLst>
      <p:ext uri="{BB962C8B-B14F-4D97-AF65-F5344CB8AC3E}">
        <p14:creationId xmlns:p14="http://schemas.microsoft.com/office/powerpoint/2010/main" val="3133754726"/>
      </p:ext>
    </p:extLst>
  </p:cSld>
  <p:clrMapOvr>
    <a:masterClrMapping/>
  </p:clrMapOvr>
  <p:transition>
    <p:wipe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latin typeface="Cambria"/>
            </a:endParaRPr>
          </a:p>
        </p:txBody>
      </p:sp>
      <p:sp>
        <p:nvSpPr>
          <p:cNvPr id="3" name="Rectangle 2"/>
          <p:cNvSpPr/>
          <p:nvPr/>
        </p:nvSpPr>
        <p:spPr>
          <a:xfrm>
            <a:off x="304800" y="990600"/>
            <a:ext cx="4419600" cy="4114800"/>
          </a:xfrm>
          <a:prstGeom prst="rect">
            <a:avLst/>
          </a:prstGeom>
          <a:solidFill>
            <a:schemeClr val="bg1"/>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eaLnBrk="1" hangingPunct="1">
              <a:defRPr/>
            </a:pPr>
            <a:endParaRPr lang="en-US" sz="1000" dirty="0">
              <a:latin typeface="Cambria"/>
            </a:endParaRPr>
          </a:p>
        </p:txBody>
      </p:sp>
      <p:pic>
        <p:nvPicPr>
          <p:cNvPr id="53253" name="Picture 5"/>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b="4182"/>
          <a:stretch>
            <a:fillRect/>
          </a:stretch>
        </p:blipFill>
        <p:spPr bwMode="auto">
          <a:xfrm>
            <a:off x="293914" y="1676400"/>
            <a:ext cx="7937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3254" name="TextBox 8"/>
          <p:cNvSpPr txBox="1">
            <a:spLocks noChangeArrowheads="1"/>
          </p:cNvSpPr>
          <p:nvPr/>
        </p:nvSpPr>
        <p:spPr bwMode="auto">
          <a:xfrm>
            <a:off x="1861911" y="3429000"/>
            <a:ext cx="57467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tx1"/>
                </a:solidFill>
                <a:latin typeface="Arial" panose="020B0604020202020204" pitchFamily="34" charset="0"/>
                <a:cs typeface="Arial" panose="020B0604020202020204" pitchFamily="34" charset="0"/>
              </a:defRPr>
            </a:lvl1pPr>
            <a:lvl2pPr marL="742950" indent="-285750">
              <a:defRPr sz="2500">
                <a:solidFill>
                  <a:schemeClr val="tx1"/>
                </a:solidFill>
                <a:latin typeface="Arial" panose="020B0604020202020204" pitchFamily="34" charset="0"/>
                <a:cs typeface="Arial" panose="020B0604020202020204" pitchFamily="34" charset="0"/>
              </a:defRPr>
            </a:lvl2pPr>
            <a:lvl3pPr marL="1143000" indent="-228600">
              <a:defRPr sz="2500">
                <a:solidFill>
                  <a:schemeClr val="tx1"/>
                </a:solidFill>
                <a:latin typeface="Arial" panose="020B0604020202020204" pitchFamily="34" charset="0"/>
                <a:cs typeface="Arial" panose="020B0604020202020204" pitchFamily="34" charset="0"/>
              </a:defRPr>
            </a:lvl3pPr>
            <a:lvl4pPr marL="1600200" indent="-228600">
              <a:defRPr sz="2500">
                <a:solidFill>
                  <a:schemeClr val="tx1"/>
                </a:solidFill>
                <a:latin typeface="Arial" panose="020B0604020202020204" pitchFamily="34" charset="0"/>
                <a:cs typeface="Arial" panose="020B0604020202020204" pitchFamily="34" charset="0"/>
              </a:defRPr>
            </a:lvl4pPr>
            <a:lvl5pPr marL="2057400" indent="-228600">
              <a:defRPr sz="25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9pPr>
          </a:lstStyle>
          <a:p>
            <a:pPr algn="ctr"/>
            <a:r>
              <a:rPr lang="en-US" sz="3600" b="1" dirty="0">
                <a:latin typeface="Cambria" panose="02040503050406030204" pitchFamily="18" charset="0"/>
              </a:rPr>
              <a:t>Sub Queries</a:t>
            </a:r>
          </a:p>
        </p:txBody>
      </p:sp>
    </p:spTree>
    <p:custDataLst>
      <p:tags r:id="rId1"/>
    </p:custDataLst>
    <p:extLst>
      <p:ext uri="{BB962C8B-B14F-4D97-AF65-F5344CB8AC3E}">
        <p14:creationId xmlns:p14="http://schemas.microsoft.com/office/powerpoint/2010/main" val="2873655876"/>
      </p:ext>
    </p:extLst>
  </p:cSld>
  <p:clrMapOvr>
    <a:masterClrMapping/>
  </p:clrMapOvr>
  <p:transition>
    <p:wipe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Sub Queries Introduction</a:t>
            </a:r>
          </a:p>
          <a:p>
            <a:pPr algn="l"/>
            <a:endParaRPr lang="en-US" sz="2400" b="1" dirty="0">
              <a:latin typeface="Cambria" pitchFamily="18" charset="0"/>
            </a:endParaRPr>
          </a:p>
        </p:txBody>
      </p:sp>
      <p:graphicFrame>
        <p:nvGraphicFramePr>
          <p:cNvPr id="4" name="Diagram 3"/>
          <p:cNvGraphicFramePr/>
          <p:nvPr>
            <p:extLst>
              <p:ext uri="{D42A27DB-BD31-4B8C-83A1-F6EECF244321}">
                <p14:modId xmlns:p14="http://schemas.microsoft.com/office/powerpoint/2010/main" val="3053508159"/>
              </p:ext>
            </p:extLst>
          </p:nvPr>
        </p:nvGraphicFramePr>
        <p:xfrm>
          <a:off x="666750" y="3377887"/>
          <a:ext cx="7810500" cy="279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val 1">
            <a:extLst>
              <a:ext uri="{FF2B5EF4-FFF2-40B4-BE49-F238E27FC236}">
                <a16:creationId xmlns="" xmlns:a16="http://schemas.microsoft.com/office/drawing/2014/main" id="{74499907-CC2C-43F1-8C00-E93786FFE313}"/>
              </a:ext>
            </a:extLst>
          </p:cNvPr>
          <p:cNvSpPr/>
          <p:nvPr/>
        </p:nvSpPr>
        <p:spPr>
          <a:xfrm>
            <a:off x="2209800" y="925568"/>
            <a:ext cx="4724400" cy="1918919"/>
          </a:xfrm>
          <a:prstGeom prst="ellipse">
            <a:avLst/>
          </a:prstGeom>
          <a:solidFill>
            <a:schemeClr val="accent6">
              <a:lumMod val="20000"/>
              <a:lumOff val="80000"/>
            </a:schemeClr>
          </a:solidFill>
          <a:ln>
            <a:solidFill>
              <a:schemeClr val="tx1"/>
            </a:solidFill>
          </a:ln>
          <a:effectLst/>
        </p:spPr>
        <p:style>
          <a:lnRef idx="1">
            <a:schemeClr val="dk1"/>
          </a:lnRef>
          <a:fillRef idx="2">
            <a:schemeClr val="dk1"/>
          </a:fillRef>
          <a:effectRef idx="1">
            <a:schemeClr val="dk1"/>
          </a:effectRef>
          <a:fontRef idx="minor">
            <a:schemeClr val="dk1"/>
          </a:fontRef>
        </p:style>
        <p:txBody>
          <a:bodyPr rtlCol="0" anchor="t"/>
          <a:lstStyle/>
          <a:p>
            <a:pPr algn="ctr"/>
            <a:r>
              <a:rPr lang="en-US" sz="2400" dirty="0">
                <a:latin typeface="Cambria"/>
              </a:rPr>
              <a:t>QUERY</a:t>
            </a:r>
            <a:endParaRPr lang="en-IN" sz="1000" dirty="0">
              <a:latin typeface="Cambria"/>
            </a:endParaRPr>
          </a:p>
        </p:txBody>
      </p:sp>
      <p:sp>
        <p:nvSpPr>
          <p:cNvPr id="6" name="Oval 5">
            <a:extLst>
              <a:ext uri="{FF2B5EF4-FFF2-40B4-BE49-F238E27FC236}">
                <a16:creationId xmlns="" xmlns:a16="http://schemas.microsoft.com/office/drawing/2014/main" id="{D7FA2BD1-C8BF-4951-A9A3-C7C02720C739}"/>
              </a:ext>
            </a:extLst>
          </p:cNvPr>
          <p:cNvSpPr/>
          <p:nvPr/>
        </p:nvSpPr>
        <p:spPr>
          <a:xfrm>
            <a:off x="2971800" y="1670362"/>
            <a:ext cx="2819400" cy="1156919"/>
          </a:xfrm>
          <a:prstGeom prst="ellipse">
            <a:avLst/>
          </a:prstGeom>
          <a:solidFill>
            <a:schemeClr val="accent6">
              <a:lumMod val="20000"/>
              <a:lumOff val="80000"/>
            </a:schemeClr>
          </a:solidFill>
          <a:ln>
            <a:solidFill>
              <a:schemeClr val="tx1"/>
            </a:solidFill>
          </a:ln>
          <a:effectLst/>
        </p:spPr>
        <p:style>
          <a:lnRef idx="1">
            <a:schemeClr val="dk1"/>
          </a:lnRef>
          <a:fillRef idx="2">
            <a:schemeClr val="dk1"/>
          </a:fillRef>
          <a:effectRef idx="1">
            <a:schemeClr val="dk1"/>
          </a:effectRef>
          <a:fontRef idx="minor">
            <a:schemeClr val="dk1"/>
          </a:fontRef>
        </p:style>
        <p:txBody>
          <a:bodyPr rtlCol="0" anchor="t"/>
          <a:lstStyle/>
          <a:p>
            <a:pPr algn="ctr"/>
            <a:r>
              <a:rPr lang="en-US" sz="2400" dirty="0">
                <a:latin typeface="Cambria"/>
              </a:rPr>
              <a:t>SUBQUERY</a:t>
            </a:r>
            <a:endParaRPr lang="en-IN" sz="1000" dirty="0">
              <a:latin typeface="Cambria"/>
            </a:endParaRPr>
          </a:p>
        </p:txBody>
      </p:sp>
      <p:cxnSp>
        <p:nvCxnSpPr>
          <p:cNvPr id="8" name="Straight Arrow Connector 7">
            <a:extLst>
              <a:ext uri="{FF2B5EF4-FFF2-40B4-BE49-F238E27FC236}">
                <a16:creationId xmlns="" xmlns:a16="http://schemas.microsoft.com/office/drawing/2014/main" id="{71C490C1-1672-481C-AF49-96A77D029E6F}"/>
              </a:ext>
            </a:extLst>
          </p:cNvPr>
          <p:cNvCxnSpPr>
            <a:cxnSpLocks/>
          </p:cNvCxnSpPr>
          <p:nvPr/>
        </p:nvCxnSpPr>
        <p:spPr>
          <a:xfrm flipH="1">
            <a:off x="5181600" y="1447800"/>
            <a:ext cx="2362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 xmlns:a16="http://schemas.microsoft.com/office/drawing/2014/main" id="{730C109E-AC9F-47DC-8CAA-37A0D16F4E36}"/>
              </a:ext>
            </a:extLst>
          </p:cNvPr>
          <p:cNvSpPr/>
          <p:nvPr/>
        </p:nvSpPr>
        <p:spPr>
          <a:xfrm>
            <a:off x="7543800" y="1219200"/>
            <a:ext cx="1491242" cy="369332"/>
          </a:xfrm>
          <a:prstGeom prst="rect">
            <a:avLst/>
          </a:prstGeom>
        </p:spPr>
        <p:txBody>
          <a:bodyPr wrap="none">
            <a:spAutoFit/>
          </a:bodyPr>
          <a:lstStyle/>
          <a:p>
            <a:r>
              <a:rPr lang="en-US" dirty="0">
                <a:latin typeface="Cambria" panose="02040503050406030204" pitchFamily="18" charset="0"/>
                <a:ea typeface="Cambria" panose="02040503050406030204" pitchFamily="18" charset="0"/>
              </a:rPr>
              <a:t>Parent Query</a:t>
            </a:r>
            <a:endParaRPr lang="en-IN" dirty="0"/>
          </a:p>
        </p:txBody>
      </p:sp>
      <p:sp>
        <p:nvSpPr>
          <p:cNvPr id="11" name="Rectangle 10">
            <a:extLst>
              <a:ext uri="{FF2B5EF4-FFF2-40B4-BE49-F238E27FC236}">
                <a16:creationId xmlns="" xmlns:a16="http://schemas.microsoft.com/office/drawing/2014/main" id="{3428E740-15AE-4B1A-B8C6-0194E6BA63D9}"/>
              </a:ext>
            </a:extLst>
          </p:cNvPr>
          <p:cNvSpPr/>
          <p:nvPr/>
        </p:nvSpPr>
        <p:spPr>
          <a:xfrm>
            <a:off x="7000915" y="2052066"/>
            <a:ext cx="2179956" cy="369332"/>
          </a:xfrm>
          <a:prstGeom prst="rect">
            <a:avLst/>
          </a:prstGeom>
        </p:spPr>
        <p:txBody>
          <a:bodyPr wrap="none">
            <a:spAutoFit/>
          </a:bodyPr>
          <a:lstStyle/>
          <a:p>
            <a:r>
              <a:rPr lang="en-US" dirty="0">
                <a:latin typeface="Cambria" panose="02040503050406030204" pitchFamily="18" charset="0"/>
                <a:ea typeface="Cambria" panose="02040503050406030204" pitchFamily="18" charset="0"/>
              </a:rPr>
              <a:t>Nested/Inner Query</a:t>
            </a:r>
            <a:endParaRPr lang="en-IN" dirty="0"/>
          </a:p>
        </p:txBody>
      </p:sp>
      <p:cxnSp>
        <p:nvCxnSpPr>
          <p:cNvPr id="13" name="Straight Arrow Connector 12">
            <a:extLst>
              <a:ext uri="{FF2B5EF4-FFF2-40B4-BE49-F238E27FC236}">
                <a16:creationId xmlns="" xmlns:a16="http://schemas.microsoft.com/office/drawing/2014/main" id="{066E9591-A3B0-45B5-8CE3-DA7554FF4D34}"/>
              </a:ext>
            </a:extLst>
          </p:cNvPr>
          <p:cNvCxnSpPr/>
          <p:nvPr/>
        </p:nvCxnSpPr>
        <p:spPr>
          <a:xfrm flipH="1">
            <a:off x="5181600" y="2236732"/>
            <a:ext cx="1752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86317213"/>
      </p:ext>
    </p:extLst>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6">
            <a:extLst>
              <a:ext uri="{FF2B5EF4-FFF2-40B4-BE49-F238E27FC236}">
                <a16:creationId xmlns="" xmlns:a16="http://schemas.microsoft.com/office/drawing/2014/main" id="{388153FF-7C57-44C8-8F67-91119C433003}"/>
              </a:ext>
            </a:extLst>
          </p:cNvPr>
          <p:cNvSpPr/>
          <p:nvPr/>
        </p:nvSpPr>
        <p:spPr>
          <a:xfrm>
            <a:off x="304800" y="990600"/>
            <a:ext cx="8534400" cy="50292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What is a View?</a:t>
            </a:r>
          </a:p>
          <a:p>
            <a:pPr algn="l"/>
            <a:endParaRPr lang="en-US" sz="2400" b="1" dirty="0">
              <a:latin typeface="Cambria" pitchFamily="18" charset="0"/>
            </a:endParaRPr>
          </a:p>
          <a:p>
            <a:pPr algn="l"/>
            <a:endParaRPr lang="en-US" sz="2400" b="1" dirty="0">
              <a:latin typeface="Cambria" pitchFamily="18" charset="0"/>
            </a:endParaRPr>
          </a:p>
        </p:txBody>
      </p:sp>
      <p:sp>
        <p:nvSpPr>
          <p:cNvPr id="5" name="Rectangle 4">
            <a:extLst>
              <a:ext uri="{FF2B5EF4-FFF2-40B4-BE49-F238E27FC236}">
                <a16:creationId xmlns="" xmlns:a16="http://schemas.microsoft.com/office/drawing/2014/main" id="{3AAA73F5-D339-41FF-9CAB-92070D8337B5}"/>
              </a:ext>
            </a:extLst>
          </p:cNvPr>
          <p:cNvSpPr/>
          <p:nvPr/>
        </p:nvSpPr>
        <p:spPr>
          <a:xfrm>
            <a:off x="4495800" y="1197739"/>
            <a:ext cx="4122621" cy="2246769"/>
          </a:xfrm>
          <a:prstGeom prst="rect">
            <a:avLst/>
          </a:prstGeom>
        </p:spPr>
        <p:txBody>
          <a:bodyPr wrap="square">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A view is a database object that is created using a Select query with complex logic</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They are said to be a logical representation of physical data </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p:txBody>
      </p:sp>
      <p:sp>
        <p:nvSpPr>
          <p:cNvPr id="10" name="Rectangle 9">
            <a:extLst>
              <a:ext uri="{FF2B5EF4-FFF2-40B4-BE49-F238E27FC236}">
                <a16:creationId xmlns="" xmlns:a16="http://schemas.microsoft.com/office/drawing/2014/main" id="{8651BEC5-F38E-4D4F-B435-E28921B179A1}"/>
              </a:ext>
            </a:extLst>
          </p:cNvPr>
          <p:cNvSpPr/>
          <p:nvPr/>
        </p:nvSpPr>
        <p:spPr>
          <a:xfrm>
            <a:off x="457200" y="3581400"/>
            <a:ext cx="8382000" cy="1938992"/>
          </a:xfrm>
          <a:prstGeom prst="rect">
            <a:avLst/>
          </a:prstGeom>
        </p:spPr>
        <p:txBody>
          <a:bodyPr wrap="square">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It behaves like a physical table and users can use them as database objects in any part of SQL queries</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DML operations can be performed on base tables via views</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Since they are stored in the data dictionary , they can be retrieved easily</a:t>
            </a:r>
          </a:p>
        </p:txBody>
      </p:sp>
      <p:pic>
        <p:nvPicPr>
          <p:cNvPr id="6" name="Picture 5">
            <a:extLst>
              <a:ext uri="{FF2B5EF4-FFF2-40B4-BE49-F238E27FC236}">
                <a16:creationId xmlns="" xmlns:a16="http://schemas.microsoft.com/office/drawing/2014/main" id="{2C813308-AD9D-48BE-92DE-DFD61ECEC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197739"/>
            <a:ext cx="3609975" cy="2009775"/>
          </a:xfrm>
          <a:prstGeom prst="rect">
            <a:avLst/>
          </a:prstGeom>
        </p:spPr>
      </p:pic>
    </p:spTree>
    <p:extLst>
      <p:ext uri="{BB962C8B-B14F-4D97-AF65-F5344CB8AC3E}">
        <p14:creationId xmlns:p14="http://schemas.microsoft.com/office/powerpoint/2010/main" val="1147673855"/>
      </p:ext>
    </p:extLst>
  </p:cSld>
  <p:clrMapOvr>
    <a:masterClrMapping/>
  </p:clrMapOvr>
  <p:transition>
    <p:wipe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Sub Queries Introduction</a:t>
            </a:r>
          </a:p>
          <a:p>
            <a:pPr algn="l"/>
            <a:endParaRPr lang="en-US" sz="2400" b="1" dirty="0">
              <a:latin typeface="Cambria" pitchFamily="18" charset="0"/>
            </a:endParaRPr>
          </a:p>
        </p:txBody>
      </p:sp>
      <p:graphicFrame>
        <p:nvGraphicFramePr>
          <p:cNvPr id="2" name="Diagram 1"/>
          <p:cNvGraphicFramePr/>
          <p:nvPr>
            <p:extLst>
              <p:ext uri="{D42A27DB-BD31-4B8C-83A1-F6EECF244321}">
                <p14:modId xmlns:p14="http://schemas.microsoft.com/office/powerpoint/2010/main" val="1581893794"/>
              </p:ext>
            </p:extLst>
          </p:nvPr>
        </p:nvGraphicFramePr>
        <p:xfrm>
          <a:off x="266700" y="1181100"/>
          <a:ext cx="86106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4625918"/>
      </p:ext>
    </p:extLst>
  </p:cSld>
  <p:clrMapOvr>
    <a:masterClrMapping/>
  </p:clrMapOvr>
  <p:transition>
    <p:wipe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Sub Queries Introduction</a:t>
            </a:r>
          </a:p>
          <a:p>
            <a:pPr algn="l"/>
            <a:endParaRPr lang="en-US" sz="2400" b="1" dirty="0">
              <a:latin typeface="Cambria" pitchFamily="18" charset="0"/>
            </a:endParaRPr>
          </a:p>
        </p:txBody>
      </p:sp>
      <p:sp>
        <p:nvSpPr>
          <p:cNvPr id="4" name="Rectangle 3">
            <a:extLst>
              <a:ext uri="{FF2B5EF4-FFF2-40B4-BE49-F238E27FC236}">
                <a16:creationId xmlns="" xmlns:a16="http://schemas.microsoft.com/office/drawing/2014/main"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Consider the following table:</a:t>
            </a:r>
          </a:p>
        </p:txBody>
      </p:sp>
      <p:pic>
        <p:nvPicPr>
          <p:cNvPr id="12" name="Google Shape;150;p35">
            <a:extLst>
              <a:ext uri="{FF2B5EF4-FFF2-40B4-BE49-F238E27FC236}">
                <a16:creationId xmlns="" xmlns:a16="http://schemas.microsoft.com/office/drawing/2014/main" id="{E96F8B6A-CF4D-434F-ABC7-CD758D0F84B7}"/>
              </a:ext>
            </a:extLst>
          </p:cNvPr>
          <p:cNvPicPr preferRelativeResize="0"/>
          <p:nvPr/>
        </p:nvPicPr>
        <p:blipFill>
          <a:blip r:embed="rId2">
            <a:alphaModFix/>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854725" y="2304525"/>
            <a:ext cx="3434550" cy="2267475"/>
          </a:xfrm>
          <a:prstGeom prst="rect">
            <a:avLst/>
          </a:prstGeom>
          <a:noFill/>
          <a:ln>
            <a:noFill/>
          </a:ln>
        </p:spPr>
      </p:pic>
    </p:spTree>
    <p:extLst>
      <p:ext uri="{BB962C8B-B14F-4D97-AF65-F5344CB8AC3E}">
        <p14:creationId xmlns:p14="http://schemas.microsoft.com/office/powerpoint/2010/main" val="190203799"/>
      </p:ext>
    </p:extLst>
  </p:cSld>
  <p:clrMapOvr>
    <a:masterClrMapping/>
  </p:clrMapOvr>
  <p:transition>
    <p:wipe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Sub Queries Introduction</a:t>
            </a:r>
          </a:p>
          <a:p>
            <a:pPr algn="l"/>
            <a:endParaRPr lang="en-US" sz="2400" b="1" dirty="0">
              <a:latin typeface="Cambria" pitchFamily="18" charset="0"/>
            </a:endParaRPr>
          </a:p>
        </p:txBody>
      </p:sp>
      <p:sp>
        <p:nvSpPr>
          <p:cNvPr id="4" name="Rectangle 3">
            <a:extLst>
              <a:ext uri="{FF2B5EF4-FFF2-40B4-BE49-F238E27FC236}">
                <a16:creationId xmlns="" xmlns:a16="http://schemas.microsoft.com/office/drawing/2014/main"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SQL subqueries are most frequently used with the SELECT statement</a:t>
            </a:r>
          </a:p>
        </p:txBody>
      </p:sp>
      <p:sp>
        <p:nvSpPr>
          <p:cNvPr id="5" name="Rectangle: Rounded Corners 17">
            <a:extLst>
              <a:ext uri="{FF2B5EF4-FFF2-40B4-BE49-F238E27FC236}">
                <a16:creationId xmlns="" xmlns:a16="http://schemas.microsoft.com/office/drawing/2014/main" id="{6B1011A9-DA81-4D2A-BDAF-B4A51FC37D70}"/>
              </a:ext>
            </a:extLst>
          </p:cNvPr>
          <p:cNvSpPr/>
          <p:nvPr/>
        </p:nvSpPr>
        <p:spPr>
          <a:xfrm>
            <a:off x="76200" y="2278976"/>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6" name="Rectangle: Rounded Corners 18">
            <a:extLst>
              <a:ext uri="{FF2B5EF4-FFF2-40B4-BE49-F238E27FC236}">
                <a16:creationId xmlns="" xmlns:a16="http://schemas.microsoft.com/office/drawing/2014/main" id="{C20F646C-0268-49DD-B3D5-7822B29B55C3}"/>
              </a:ext>
            </a:extLst>
          </p:cNvPr>
          <p:cNvSpPr/>
          <p:nvPr/>
        </p:nvSpPr>
        <p:spPr>
          <a:xfrm>
            <a:off x="98228" y="2648573"/>
            <a:ext cx="8969572" cy="14662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solidFill>
                  <a:schemeClr val="dk1"/>
                </a:solidFill>
                <a:latin typeface="Courier New"/>
                <a:ea typeface="Courier New"/>
                <a:cs typeface="Courier New"/>
                <a:sym typeface="Courier New"/>
              </a:rPr>
              <a:t>SELECT </a:t>
            </a:r>
            <a:r>
              <a:rPr lang="en-US" dirty="0" err="1">
                <a:solidFill>
                  <a:schemeClr val="dk1"/>
                </a:solidFill>
                <a:latin typeface="Courier New"/>
                <a:ea typeface="Courier New"/>
                <a:cs typeface="Courier New"/>
                <a:sym typeface="Courier New"/>
              </a:rPr>
              <a:t>column_name</a:t>
            </a:r>
            <a:r>
              <a:rPr lang="en-US" dirty="0">
                <a:solidFill>
                  <a:schemeClr val="dk1"/>
                </a:solidFill>
                <a:latin typeface="Courier New"/>
                <a:ea typeface="Courier New"/>
                <a:cs typeface="Courier New"/>
                <a:sym typeface="Courier New"/>
              </a:rPr>
              <a:t> </a:t>
            </a:r>
          </a:p>
          <a:p>
            <a:pPr lvl="0"/>
            <a:r>
              <a:rPr lang="en-US" dirty="0">
                <a:solidFill>
                  <a:schemeClr val="dk1"/>
                </a:solidFill>
                <a:latin typeface="Courier New"/>
                <a:ea typeface="Courier New"/>
                <a:cs typeface="Courier New"/>
                <a:sym typeface="Courier New"/>
              </a:rPr>
              <a:t>FROM </a:t>
            </a:r>
            <a:r>
              <a:rPr lang="en-US" dirty="0" err="1">
                <a:solidFill>
                  <a:schemeClr val="dk1"/>
                </a:solidFill>
                <a:latin typeface="Courier New"/>
                <a:ea typeface="Courier New"/>
                <a:cs typeface="Courier New"/>
                <a:sym typeface="Courier New"/>
              </a:rPr>
              <a:t>table_name</a:t>
            </a:r>
            <a:r>
              <a:rPr lang="en-US" dirty="0">
                <a:solidFill>
                  <a:schemeClr val="dk1"/>
                </a:solidFill>
                <a:latin typeface="Courier New"/>
                <a:ea typeface="Courier New"/>
                <a:cs typeface="Courier New"/>
                <a:sym typeface="Courier New"/>
              </a:rPr>
              <a:t> </a:t>
            </a:r>
          </a:p>
          <a:p>
            <a:pPr lvl="0"/>
            <a:r>
              <a:rPr lang="en-US" dirty="0">
                <a:solidFill>
                  <a:schemeClr val="dk1"/>
                </a:solidFill>
                <a:latin typeface="Courier New"/>
                <a:ea typeface="Courier New"/>
                <a:cs typeface="Courier New"/>
                <a:sym typeface="Courier New"/>
              </a:rPr>
              <a:t>WHERE </a:t>
            </a:r>
            <a:r>
              <a:rPr lang="en-US" dirty="0" err="1">
                <a:solidFill>
                  <a:schemeClr val="dk1"/>
                </a:solidFill>
                <a:latin typeface="Courier New"/>
                <a:ea typeface="Courier New"/>
                <a:cs typeface="Courier New"/>
                <a:sym typeface="Courier New"/>
              </a:rPr>
              <a:t>column_name</a:t>
            </a:r>
            <a:r>
              <a:rPr lang="en-US" dirty="0">
                <a:solidFill>
                  <a:schemeClr val="dk1"/>
                </a:solidFill>
                <a:latin typeface="Courier New"/>
                <a:ea typeface="Courier New"/>
                <a:cs typeface="Courier New"/>
                <a:sym typeface="Courier New"/>
              </a:rPr>
              <a:t> expression operator </a:t>
            </a:r>
          </a:p>
          <a:p>
            <a:pPr lvl="0"/>
            <a:r>
              <a:rPr lang="en-US" dirty="0">
                <a:solidFill>
                  <a:schemeClr val="dk1"/>
                </a:solidFill>
                <a:latin typeface="Courier New"/>
                <a:ea typeface="Courier New"/>
                <a:cs typeface="Courier New"/>
                <a:sym typeface="Courier New"/>
              </a:rPr>
              <a:t>(SELECT </a:t>
            </a:r>
            <a:r>
              <a:rPr lang="en-US" dirty="0" err="1">
                <a:solidFill>
                  <a:schemeClr val="dk1"/>
                </a:solidFill>
                <a:latin typeface="Courier New"/>
                <a:ea typeface="Courier New"/>
                <a:cs typeface="Courier New"/>
                <a:sym typeface="Courier New"/>
              </a:rPr>
              <a:t>column_name</a:t>
            </a:r>
            <a:r>
              <a:rPr lang="en-US" dirty="0">
                <a:solidFill>
                  <a:schemeClr val="dk1"/>
                </a:solidFill>
                <a:latin typeface="Courier New"/>
                <a:ea typeface="Courier New"/>
                <a:cs typeface="Courier New"/>
                <a:sym typeface="Courier New"/>
              </a:rPr>
              <a:t>  from </a:t>
            </a:r>
            <a:r>
              <a:rPr lang="en-US" dirty="0" err="1">
                <a:solidFill>
                  <a:schemeClr val="dk1"/>
                </a:solidFill>
                <a:latin typeface="Courier New"/>
                <a:ea typeface="Courier New"/>
                <a:cs typeface="Courier New"/>
                <a:sym typeface="Courier New"/>
              </a:rPr>
              <a:t>table_name</a:t>
            </a:r>
            <a:r>
              <a:rPr lang="en-US" dirty="0">
                <a:solidFill>
                  <a:schemeClr val="dk1"/>
                </a:solidFill>
                <a:latin typeface="Courier New"/>
                <a:ea typeface="Courier New"/>
                <a:cs typeface="Courier New"/>
                <a:sym typeface="Courier New"/>
              </a:rPr>
              <a:t> WHERE ... );  </a:t>
            </a:r>
          </a:p>
        </p:txBody>
      </p:sp>
    </p:spTree>
    <p:extLst>
      <p:ext uri="{BB962C8B-B14F-4D97-AF65-F5344CB8AC3E}">
        <p14:creationId xmlns:p14="http://schemas.microsoft.com/office/powerpoint/2010/main" val="4206738105"/>
      </p:ext>
    </p:extLst>
  </p:cSld>
  <p:clrMapOvr>
    <a:masterClrMapping/>
  </p:clrMapOvr>
  <p:transition>
    <p:wipe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Sub Queries Introduction</a:t>
            </a:r>
          </a:p>
          <a:p>
            <a:pPr algn="l"/>
            <a:endParaRPr lang="en-US" sz="2400" b="1" dirty="0">
              <a:latin typeface="Cambria" pitchFamily="18" charset="0"/>
            </a:endParaRPr>
          </a:p>
        </p:txBody>
      </p:sp>
      <p:sp>
        <p:nvSpPr>
          <p:cNvPr id="4" name="Rectangle 3">
            <a:extLst>
              <a:ext uri="{FF2B5EF4-FFF2-40B4-BE49-F238E27FC236}">
                <a16:creationId xmlns="" xmlns:a16="http://schemas.microsoft.com/office/drawing/2014/main"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The subquery with a SELECT statement will be:</a:t>
            </a:r>
          </a:p>
        </p:txBody>
      </p:sp>
      <p:sp>
        <p:nvSpPr>
          <p:cNvPr id="5" name="Rectangle: Rounded Corners 17">
            <a:extLst>
              <a:ext uri="{FF2B5EF4-FFF2-40B4-BE49-F238E27FC236}">
                <a16:creationId xmlns="" xmlns:a16="http://schemas.microsoft.com/office/drawing/2014/main" id="{6B1011A9-DA81-4D2A-BDAF-B4A51FC37D70}"/>
              </a:ext>
            </a:extLst>
          </p:cNvPr>
          <p:cNvSpPr/>
          <p:nvPr/>
        </p:nvSpPr>
        <p:spPr>
          <a:xfrm>
            <a:off x="76200" y="2278976"/>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6" name="Rectangle: Rounded Corners 18">
            <a:extLst>
              <a:ext uri="{FF2B5EF4-FFF2-40B4-BE49-F238E27FC236}">
                <a16:creationId xmlns="" xmlns:a16="http://schemas.microsoft.com/office/drawing/2014/main" id="{C20F646C-0268-49DD-B3D5-7822B29B55C3}"/>
              </a:ext>
            </a:extLst>
          </p:cNvPr>
          <p:cNvSpPr/>
          <p:nvPr/>
        </p:nvSpPr>
        <p:spPr>
          <a:xfrm>
            <a:off x="98228" y="2648573"/>
            <a:ext cx="8969572" cy="9328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solidFill>
                  <a:schemeClr val="tx1"/>
                </a:solidFill>
                <a:latin typeface="Courier New"/>
                <a:ea typeface="Courier New"/>
                <a:cs typeface="Courier New"/>
                <a:sym typeface="Courier New"/>
              </a:rPr>
              <a:t>SELECT * FROM emp WHERE </a:t>
            </a:r>
            <a:r>
              <a:rPr lang="en-US" dirty="0" err="1">
                <a:solidFill>
                  <a:schemeClr val="tx1"/>
                </a:solidFill>
                <a:latin typeface="Courier New"/>
                <a:ea typeface="Courier New"/>
                <a:cs typeface="Courier New"/>
                <a:sym typeface="Courier New"/>
              </a:rPr>
              <a:t>emp_id</a:t>
            </a:r>
            <a:r>
              <a:rPr lang="en-US" dirty="0">
                <a:solidFill>
                  <a:schemeClr val="tx1"/>
                </a:solidFill>
                <a:latin typeface="Courier New"/>
                <a:ea typeface="Courier New"/>
                <a:cs typeface="Courier New"/>
                <a:sym typeface="Courier New"/>
              </a:rPr>
              <a:t> IN </a:t>
            </a:r>
          </a:p>
          <a:p>
            <a:pPr lvl="0"/>
            <a:r>
              <a:rPr lang="en-US" dirty="0">
                <a:solidFill>
                  <a:schemeClr val="tx1"/>
                </a:solidFill>
                <a:latin typeface="Courier New"/>
                <a:ea typeface="Courier New"/>
                <a:cs typeface="Courier New"/>
                <a:sym typeface="Courier New"/>
              </a:rPr>
              <a:t>(SELECT </a:t>
            </a:r>
            <a:r>
              <a:rPr lang="en-US" dirty="0" err="1">
                <a:solidFill>
                  <a:schemeClr val="tx1"/>
                </a:solidFill>
                <a:latin typeface="Courier New"/>
                <a:ea typeface="Courier New"/>
                <a:cs typeface="Courier New"/>
                <a:sym typeface="Courier New"/>
              </a:rPr>
              <a:t>emp_id</a:t>
            </a:r>
            <a:r>
              <a:rPr lang="en-US" dirty="0">
                <a:solidFill>
                  <a:schemeClr val="tx1"/>
                </a:solidFill>
                <a:latin typeface="Courier New"/>
                <a:ea typeface="Courier New"/>
                <a:cs typeface="Courier New"/>
                <a:sym typeface="Courier New"/>
              </a:rPr>
              <a:t> FROM emp WHERE salary &gt; 10000); </a:t>
            </a:r>
            <a:r>
              <a:rPr lang="en-US" dirty="0">
                <a:solidFill>
                  <a:schemeClr val="tx1"/>
                </a:solidFill>
              </a:rPr>
              <a:t> </a:t>
            </a:r>
          </a:p>
        </p:txBody>
      </p:sp>
      <p:sp>
        <p:nvSpPr>
          <p:cNvPr id="7" name="Rectangle 6">
            <a:extLst>
              <a:ext uri="{FF2B5EF4-FFF2-40B4-BE49-F238E27FC236}">
                <a16:creationId xmlns="" xmlns:a16="http://schemas.microsoft.com/office/drawing/2014/main" id="{E6B7B097-6F15-4C02-A676-8820E4475D8A}"/>
              </a:ext>
            </a:extLst>
          </p:cNvPr>
          <p:cNvSpPr/>
          <p:nvPr/>
        </p:nvSpPr>
        <p:spPr>
          <a:xfrm>
            <a:off x="4062887" y="3810000"/>
            <a:ext cx="1018227" cy="400110"/>
          </a:xfrm>
          <a:prstGeom prst="rect">
            <a:avLst/>
          </a:prstGeom>
        </p:spPr>
        <p:txBody>
          <a:bodyPr wrap="none">
            <a:spAutoFit/>
          </a:bodyPr>
          <a:lstStyle/>
          <a:p>
            <a:r>
              <a:rPr lang="en-IN" sz="2000" dirty="0">
                <a:latin typeface="Cambria" panose="02040503050406030204" pitchFamily="18" charset="0"/>
                <a:ea typeface="Cambria" panose="02040503050406030204" pitchFamily="18" charset="0"/>
              </a:rPr>
              <a:t>Output:</a:t>
            </a:r>
          </a:p>
        </p:txBody>
      </p:sp>
      <p:pic>
        <p:nvPicPr>
          <p:cNvPr id="8" name="Google Shape;167;p37">
            <a:extLst>
              <a:ext uri="{FF2B5EF4-FFF2-40B4-BE49-F238E27FC236}">
                <a16:creationId xmlns="" xmlns:a16="http://schemas.microsoft.com/office/drawing/2014/main" id="{12A5343D-2064-4E64-85C8-0B44182867DB}"/>
              </a:ext>
            </a:extLst>
          </p:cNvPr>
          <p:cNvPicPr preferRelativeResize="0"/>
          <p:nvPr/>
        </p:nvPicPr>
        <p:blipFill>
          <a:blip r:embed="rId2">
            <a:alphaModFix/>
          </a:blip>
          <a:stretch>
            <a:fillRect/>
          </a:stretch>
        </p:blipFill>
        <p:spPr>
          <a:xfrm>
            <a:off x="2924475" y="4362900"/>
            <a:ext cx="3295050" cy="1504500"/>
          </a:xfrm>
          <a:prstGeom prst="rect">
            <a:avLst/>
          </a:prstGeom>
          <a:noFill/>
          <a:ln w="9525" cap="flat" cmpd="sng">
            <a:solidFill>
              <a:schemeClr val="dk2"/>
            </a:solidFill>
            <a:prstDash val="solid"/>
            <a:round/>
            <a:headEnd type="none" w="sm" len="sm"/>
            <a:tailEnd type="none" w="sm" len="sm"/>
          </a:ln>
        </p:spPr>
      </p:pic>
    </p:spTree>
    <p:extLst>
      <p:ext uri="{BB962C8B-B14F-4D97-AF65-F5344CB8AC3E}">
        <p14:creationId xmlns:p14="http://schemas.microsoft.com/office/powerpoint/2010/main" val="3147091597"/>
      </p:ext>
    </p:extLst>
  </p:cSld>
  <p:clrMapOvr>
    <a:masterClrMapping/>
  </p:clrMapOvr>
  <p:transition>
    <p:wipe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Types of Sub Queries</a:t>
            </a:r>
          </a:p>
          <a:p>
            <a:pPr algn="l"/>
            <a:endParaRPr lang="en-US" sz="2400" b="1" dirty="0">
              <a:latin typeface="Cambria" pitchFamily="18" charset="0"/>
            </a:endParaRPr>
          </a:p>
        </p:txBody>
      </p:sp>
      <p:sp>
        <p:nvSpPr>
          <p:cNvPr id="5" name="Rectangle 4">
            <a:extLst>
              <a:ext uri="{FF2B5EF4-FFF2-40B4-BE49-F238E27FC236}">
                <a16:creationId xmlns="" xmlns:a16="http://schemas.microsoft.com/office/drawing/2014/main" id="{3AAA73F5-D339-41FF-9CAB-92070D8337B5}"/>
              </a:ext>
            </a:extLst>
          </p:cNvPr>
          <p:cNvSpPr/>
          <p:nvPr/>
        </p:nvSpPr>
        <p:spPr>
          <a:xfrm>
            <a:off x="1866503" y="2057400"/>
            <a:ext cx="5410994" cy="400110"/>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Subqueries can be categorized in different ways</a:t>
            </a:r>
            <a:r>
              <a:rPr lang="en-US" sz="2000" dirty="0" smtClean="0">
                <a:latin typeface="Cambria" panose="02040503050406030204" pitchFamily="18" charset="0"/>
                <a:ea typeface="Cambria" panose="02040503050406030204" pitchFamily="18" charset="0"/>
              </a:rPr>
              <a:t>:</a:t>
            </a:r>
            <a:endParaRPr lang="en-US" sz="2000" dirty="0">
              <a:latin typeface="Cambria" panose="02040503050406030204" pitchFamily="18" charset="0"/>
              <a:ea typeface="Cambria" panose="02040503050406030204" pitchFamily="18" charset="0"/>
            </a:endParaRPr>
          </a:p>
        </p:txBody>
      </p:sp>
      <p:graphicFrame>
        <p:nvGraphicFramePr>
          <p:cNvPr id="6" name="Diagram 5"/>
          <p:cNvGraphicFramePr/>
          <p:nvPr>
            <p:extLst>
              <p:ext uri="{D42A27DB-BD31-4B8C-83A1-F6EECF244321}">
                <p14:modId xmlns:p14="http://schemas.microsoft.com/office/powerpoint/2010/main" val="3734109409"/>
              </p:ext>
            </p:extLst>
          </p:nvPr>
        </p:nvGraphicFramePr>
        <p:xfrm>
          <a:off x="895350" y="2578390"/>
          <a:ext cx="7353300" cy="2298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5453901"/>
      </p:ext>
    </p:extLst>
  </p:cSld>
  <p:clrMapOvr>
    <a:masterClrMapping/>
  </p:clrMapOvr>
  <p:transition>
    <p:wipe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Tables Used for </a:t>
            </a:r>
            <a:r>
              <a:rPr lang="en-US" sz="2400" b="1" dirty="0" err="1" smtClean="0">
                <a:latin typeface="Cambria" pitchFamily="18" charset="0"/>
              </a:rPr>
              <a:t>Subquery</a:t>
            </a:r>
            <a:r>
              <a:rPr lang="en-US" sz="2400" b="1" dirty="0" smtClean="0">
                <a:latin typeface="Cambria" pitchFamily="18" charset="0"/>
              </a:rPr>
              <a:t> Exercise</a:t>
            </a:r>
            <a:endParaRPr lang="en-US" sz="2400" b="1" dirty="0">
              <a:latin typeface="Cambria" pitchFamily="18" charset="0"/>
            </a:endParaRPr>
          </a:p>
          <a:p>
            <a:pPr algn="l"/>
            <a:endParaRPr lang="en-US" sz="2400" b="1" dirty="0">
              <a:latin typeface="Cambria" pitchFamily="18" charset="0"/>
            </a:endParaRPr>
          </a:p>
        </p:txBody>
      </p:sp>
      <p:graphicFrame>
        <p:nvGraphicFramePr>
          <p:cNvPr id="2" name="Diagram 1">
            <a:extLst>
              <a:ext uri="{FF2B5EF4-FFF2-40B4-BE49-F238E27FC236}">
                <a16:creationId xmlns="" xmlns:a16="http://schemas.microsoft.com/office/drawing/2014/main" id="{B87B0272-326F-48C1-AE0B-9727A905154F}"/>
              </a:ext>
            </a:extLst>
          </p:cNvPr>
          <p:cNvGraphicFramePr/>
          <p:nvPr>
            <p:extLst/>
          </p:nvPr>
        </p:nvGraphicFramePr>
        <p:xfrm>
          <a:off x="685800" y="914400"/>
          <a:ext cx="75438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7088001"/>
      </p:ext>
    </p:extLst>
  </p:cSld>
  <p:clrMapOvr>
    <a:masterClrMapping/>
  </p:clrMapOvr>
  <p:transition>
    <p:wipe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Single Row Subquery</a:t>
            </a:r>
          </a:p>
          <a:p>
            <a:pPr algn="l"/>
            <a:endParaRPr lang="en-US" sz="2400" b="1" dirty="0">
              <a:latin typeface="Cambria" pitchFamily="18" charset="0"/>
            </a:endParaRPr>
          </a:p>
        </p:txBody>
      </p:sp>
      <p:graphicFrame>
        <p:nvGraphicFramePr>
          <p:cNvPr id="2" name="Diagram 1"/>
          <p:cNvGraphicFramePr/>
          <p:nvPr>
            <p:extLst>
              <p:ext uri="{D42A27DB-BD31-4B8C-83A1-F6EECF244321}">
                <p14:modId xmlns:p14="http://schemas.microsoft.com/office/powerpoint/2010/main" val="4099545283"/>
              </p:ext>
            </p:extLst>
          </p:nvPr>
        </p:nvGraphicFramePr>
        <p:xfrm>
          <a:off x="304800" y="1066800"/>
          <a:ext cx="85344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8551474"/>
      </p:ext>
    </p:extLst>
  </p:cSld>
  <p:clrMapOvr>
    <a:masterClrMapping/>
  </p:clrMapOvr>
  <p:transition>
    <p:wipe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Single Row Subquery - Example</a:t>
            </a:r>
          </a:p>
          <a:p>
            <a:pPr algn="l"/>
            <a:endParaRPr lang="en-US" sz="2400" b="1" dirty="0">
              <a:latin typeface="Cambria" pitchFamily="18" charset="0"/>
            </a:endParaRPr>
          </a:p>
        </p:txBody>
      </p:sp>
      <p:sp>
        <p:nvSpPr>
          <p:cNvPr id="4" name="Rectangle 3">
            <a:extLst>
              <a:ext uri="{FF2B5EF4-FFF2-40B4-BE49-F238E27FC236}">
                <a16:creationId xmlns="" xmlns:a16="http://schemas.microsoft.com/office/drawing/2014/main"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If a company reorders products when there are fewer than 50 of them in stock, then it is possible to answer the question "Which products are nearly out of stock?" with the following query:</a:t>
            </a:r>
          </a:p>
        </p:txBody>
      </p:sp>
      <p:sp>
        <p:nvSpPr>
          <p:cNvPr id="5" name="Rectangle: Rounded Corners 17">
            <a:extLst>
              <a:ext uri="{FF2B5EF4-FFF2-40B4-BE49-F238E27FC236}">
                <a16:creationId xmlns="" xmlns:a16="http://schemas.microsoft.com/office/drawing/2014/main" id="{6B1011A9-DA81-4D2A-BDAF-B4A51FC37D70}"/>
              </a:ext>
            </a:extLst>
          </p:cNvPr>
          <p:cNvSpPr/>
          <p:nvPr/>
        </p:nvSpPr>
        <p:spPr>
          <a:xfrm>
            <a:off x="76200" y="2278976"/>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6" name="Rectangle: Rounded Corners 18">
            <a:extLst>
              <a:ext uri="{FF2B5EF4-FFF2-40B4-BE49-F238E27FC236}">
                <a16:creationId xmlns="" xmlns:a16="http://schemas.microsoft.com/office/drawing/2014/main" id="{C20F646C-0268-49DD-B3D5-7822B29B55C3}"/>
              </a:ext>
            </a:extLst>
          </p:cNvPr>
          <p:cNvSpPr/>
          <p:nvPr/>
        </p:nvSpPr>
        <p:spPr>
          <a:xfrm>
            <a:off x="98228" y="2648573"/>
            <a:ext cx="8969572" cy="9328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solidFill>
                  <a:schemeClr val="tx1"/>
                </a:solidFill>
                <a:latin typeface="Courier New"/>
                <a:ea typeface="Courier New"/>
                <a:cs typeface="Courier New"/>
                <a:sym typeface="Courier New"/>
              </a:rPr>
              <a:t>SELECT ID, Name, Description, Quantity FROM Products WHERE Quantity &lt; 50;</a:t>
            </a:r>
          </a:p>
        </p:txBody>
      </p:sp>
      <p:sp>
        <p:nvSpPr>
          <p:cNvPr id="7" name="Rectangle 6">
            <a:extLst>
              <a:ext uri="{FF2B5EF4-FFF2-40B4-BE49-F238E27FC236}">
                <a16:creationId xmlns="" xmlns:a16="http://schemas.microsoft.com/office/drawing/2014/main" id="{E6B7B097-6F15-4C02-A676-8820E4475D8A}"/>
              </a:ext>
            </a:extLst>
          </p:cNvPr>
          <p:cNvSpPr/>
          <p:nvPr/>
        </p:nvSpPr>
        <p:spPr>
          <a:xfrm>
            <a:off x="4062887" y="3810000"/>
            <a:ext cx="1018227" cy="400110"/>
          </a:xfrm>
          <a:prstGeom prst="rect">
            <a:avLst/>
          </a:prstGeom>
        </p:spPr>
        <p:txBody>
          <a:bodyPr wrap="none">
            <a:spAutoFit/>
          </a:bodyPr>
          <a:lstStyle/>
          <a:p>
            <a:r>
              <a:rPr lang="en-IN" sz="2000" dirty="0">
                <a:latin typeface="Cambria" panose="02040503050406030204" pitchFamily="18" charset="0"/>
                <a:ea typeface="Cambria" panose="02040503050406030204" pitchFamily="18" charset="0"/>
              </a:rPr>
              <a:t>Output:</a:t>
            </a:r>
          </a:p>
        </p:txBody>
      </p:sp>
      <p:pic>
        <p:nvPicPr>
          <p:cNvPr id="9" name="Google Shape;200;p42">
            <a:extLst>
              <a:ext uri="{FF2B5EF4-FFF2-40B4-BE49-F238E27FC236}">
                <a16:creationId xmlns="" xmlns:a16="http://schemas.microsoft.com/office/drawing/2014/main" id="{D5A40A1B-92F3-4837-8A5A-28AA24131A86}"/>
              </a:ext>
            </a:extLst>
          </p:cNvPr>
          <p:cNvPicPr preferRelativeResize="0"/>
          <p:nvPr/>
        </p:nvPicPr>
        <p:blipFill>
          <a:blip r:embed="rId2">
            <a:alphaModFix/>
          </a:blip>
          <a:stretch>
            <a:fillRect/>
          </a:stretch>
        </p:blipFill>
        <p:spPr>
          <a:xfrm>
            <a:off x="2781276" y="4342775"/>
            <a:ext cx="3447400" cy="1524625"/>
          </a:xfrm>
          <a:prstGeom prst="rect">
            <a:avLst/>
          </a:prstGeom>
          <a:noFill/>
          <a:ln w="19050" cap="flat" cmpd="sng">
            <a:solidFill>
              <a:schemeClr val="dk2"/>
            </a:solidFill>
            <a:prstDash val="solid"/>
            <a:round/>
            <a:headEnd type="none" w="sm" len="sm"/>
            <a:tailEnd type="none" w="sm" len="sm"/>
          </a:ln>
        </p:spPr>
      </p:pic>
    </p:spTree>
    <p:extLst>
      <p:ext uri="{BB962C8B-B14F-4D97-AF65-F5344CB8AC3E}">
        <p14:creationId xmlns:p14="http://schemas.microsoft.com/office/powerpoint/2010/main" val="3087891414"/>
      </p:ext>
    </p:extLst>
  </p:cSld>
  <p:clrMapOvr>
    <a:masterClrMapping/>
  </p:clrMapOvr>
  <p:transition>
    <p:wipe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 xmlns:a16="http://schemas.microsoft.com/office/drawing/2014/main" id="{E373504B-F4C6-4655-8ACB-984E34225A08}"/>
              </a:ext>
            </a:extLst>
          </p:cNvPr>
          <p:cNvSpPr/>
          <p:nvPr/>
        </p:nvSpPr>
        <p:spPr>
          <a:xfrm>
            <a:off x="457200" y="1714500"/>
            <a:ext cx="8229600" cy="34290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5" name="Rectangle 4">
            <a:extLst>
              <a:ext uri="{FF2B5EF4-FFF2-40B4-BE49-F238E27FC236}">
                <a16:creationId xmlns="" xmlns:a16="http://schemas.microsoft.com/office/drawing/2014/main" id="{3AAA73F5-D339-41FF-9CAB-92070D8337B5}"/>
              </a:ext>
            </a:extLst>
          </p:cNvPr>
          <p:cNvSpPr/>
          <p:nvPr/>
        </p:nvSpPr>
        <p:spPr>
          <a:xfrm>
            <a:off x="800100" y="1997839"/>
            <a:ext cx="7543800" cy="2862322"/>
          </a:xfrm>
          <a:prstGeom prst="rect">
            <a:avLst/>
          </a:prstGeom>
        </p:spPr>
        <p:txBody>
          <a:bodyPr wrap="square">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A more helpful result would take into consideration how frequently a product is ordered</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Since having few of a product that is frequently purchased is more of a concern than having few product that is rarely ordered</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You can use a subquery to determine the average number of items that a customer orders, and then use that average in the main query to find products that are nearly out of stock</a:t>
            </a:r>
          </a:p>
        </p:txBody>
      </p:sp>
      <p:sp>
        <p:nvSpPr>
          <p:cNvPr id="6"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Single Row Subquery - Example</a:t>
            </a:r>
          </a:p>
          <a:p>
            <a:pPr algn="l"/>
            <a:endParaRPr lang="en-US" sz="2400" b="1" dirty="0">
              <a:latin typeface="Cambria" pitchFamily="18" charset="0"/>
            </a:endParaRPr>
          </a:p>
        </p:txBody>
      </p:sp>
    </p:spTree>
    <p:extLst>
      <p:ext uri="{BB962C8B-B14F-4D97-AF65-F5344CB8AC3E}">
        <p14:creationId xmlns:p14="http://schemas.microsoft.com/office/powerpoint/2010/main" val="1991039713"/>
      </p:ext>
    </p:extLst>
  </p:cSld>
  <p:clrMapOvr>
    <a:masterClrMapping/>
  </p:clrMapOvr>
  <p:transition>
    <p:wipe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Single Row Subquery - Example</a:t>
            </a:r>
          </a:p>
          <a:p>
            <a:pPr algn="l"/>
            <a:endParaRPr lang="en-US" sz="2400" b="1" dirty="0">
              <a:latin typeface="Cambria" pitchFamily="18" charset="0"/>
            </a:endParaRPr>
          </a:p>
        </p:txBody>
      </p:sp>
      <p:sp>
        <p:nvSpPr>
          <p:cNvPr id="4" name="Rectangle 3">
            <a:extLst>
              <a:ext uri="{FF2B5EF4-FFF2-40B4-BE49-F238E27FC236}">
                <a16:creationId xmlns="" xmlns:a16="http://schemas.microsoft.com/office/drawing/2014/main"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The following query finds the names and descriptions of the products which numbers less than twice the average number of items of each type that a customer orders</a:t>
            </a:r>
          </a:p>
        </p:txBody>
      </p:sp>
      <p:sp>
        <p:nvSpPr>
          <p:cNvPr id="5" name="Rectangle: Rounded Corners 17">
            <a:extLst>
              <a:ext uri="{FF2B5EF4-FFF2-40B4-BE49-F238E27FC236}">
                <a16:creationId xmlns="" xmlns:a16="http://schemas.microsoft.com/office/drawing/2014/main" id="{6B1011A9-DA81-4D2A-BDAF-B4A51FC37D70}"/>
              </a:ext>
            </a:extLst>
          </p:cNvPr>
          <p:cNvSpPr/>
          <p:nvPr/>
        </p:nvSpPr>
        <p:spPr>
          <a:xfrm>
            <a:off x="76200" y="2278976"/>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6" name="Rectangle: Rounded Corners 18">
            <a:extLst>
              <a:ext uri="{FF2B5EF4-FFF2-40B4-BE49-F238E27FC236}">
                <a16:creationId xmlns="" xmlns:a16="http://schemas.microsoft.com/office/drawing/2014/main" id="{C20F646C-0268-49DD-B3D5-7822B29B55C3}"/>
              </a:ext>
            </a:extLst>
          </p:cNvPr>
          <p:cNvSpPr/>
          <p:nvPr/>
        </p:nvSpPr>
        <p:spPr>
          <a:xfrm>
            <a:off x="98228" y="2648573"/>
            <a:ext cx="8969572" cy="9328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solidFill>
                  <a:schemeClr val="tx1"/>
                </a:solidFill>
                <a:latin typeface="Courier New"/>
                <a:ea typeface="Courier New"/>
                <a:cs typeface="Courier New"/>
                <a:sym typeface="Courier New"/>
              </a:rPr>
              <a:t>SELECT Name, Description FROM Products </a:t>
            </a:r>
          </a:p>
          <a:p>
            <a:pPr lvl="0"/>
            <a:r>
              <a:rPr lang="en-US" dirty="0">
                <a:solidFill>
                  <a:schemeClr val="tx1"/>
                </a:solidFill>
                <a:latin typeface="Courier New"/>
                <a:ea typeface="Courier New"/>
                <a:cs typeface="Courier New"/>
                <a:sym typeface="Courier New"/>
              </a:rPr>
              <a:t>WHERE Quantity &lt;  2 * ( SELECT AVG( Quantity ) FROM </a:t>
            </a:r>
            <a:r>
              <a:rPr lang="en-US" dirty="0" err="1">
                <a:solidFill>
                  <a:schemeClr val="tx1"/>
                </a:solidFill>
                <a:latin typeface="Courier New"/>
                <a:ea typeface="Courier New"/>
                <a:cs typeface="Courier New"/>
                <a:sym typeface="Courier New"/>
              </a:rPr>
              <a:t>SalesOrderItems</a:t>
            </a:r>
            <a:r>
              <a:rPr lang="en-US" dirty="0">
                <a:solidFill>
                  <a:schemeClr val="tx1"/>
                </a:solidFill>
                <a:latin typeface="Courier New"/>
                <a:ea typeface="Courier New"/>
                <a:cs typeface="Courier New"/>
                <a:sym typeface="Courier New"/>
              </a:rPr>
              <a:t> );</a:t>
            </a:r>
          </a:p>
        </p:txBody>
      </p:sp>
      <p:sp>
        <p:nvSpPr>
          <p:cNvPr id="7" name="Rectangle 6">
            <a:extLst>
              <a:ext uri="{FF2B5EF4-FFF2-40B4-BE49-F238E27FC236}">
                <a16:creationId xmlns="" xmlns:a16="http://schemas.microsoft.com/office/drawing/2014/main" id="{E6B7B097-6F15-4C02-A676-8820E4475D8A}"/>
              </a:ext>
            </a:extLst>
          </p:cNvPr>
          <p:cNvSpPr/>
          <p:nvPr/>
        </p:nvSpPr>
        <p:spPr>
          <a:xfrm>
            <a:off x="4062887" y="3810000"/>
            <a:ext cx="1018227" cy="400110"/>
          </a:xfrm>
          <a:prstGeom prst="rect">
            <a:avLst/>
          </a:prstGeom>
        </p:spPr>
        <p:txBody>
          <a:bodyPr wrap="none">
            <a:spAutoFit/>
          </a:bodyPr>
          <a:lstStyle/>
          <a:p>
            <a:r>
              <a:rPr lang="en-IN" sz="2000" dirty="0">
                <a:latin typeface="Cambria" panose="02040503050406030204" pitchFamily="18" charset="0"/>
                <a:ea typeface="Cambria" panose="02040503050406030204" pitchFamily="18" charset="0"/>
              </a:rPr>
              <a:t>Output:</a:t>
            </a:r>
          </a:p>
        </p:txBody>
      </p:sp>
      <p:pic>
        <p:nvPicPr>
          <p:cNvPr id="10" name="Google Shape;214;p44">
            <a:extLst>
              <a:ext uri="{FF2B5EF4-FFF2-40B4-BE49-F238E27FC236}">
                <a16:creationId xmlns="" xmlns:a16="http://schemas.microsoft.com/office/drawing/2014/main" id="{D2C54D8D-AEAD-4A80-8E08-7DDD0063E3DD}"/>
              </a:ext>
            </a:extLst>
          </p:cNvPr>
          <p:cNvPicPr preferRelativeResize="0"/>
          <p:nvPr/>
        </p:nvPicPr>
        <p:blipFill>
          <a:blip r:embed="rId2">
            <a:alphaModFix/>
          </a:blip>
          <a:stretch>
            <a:fillRect/>
          </a:stretch>
        </p:blipFill>
        <p:spPr>
          <a:xfrm>
            <a:off x="3554314" y="4383525"/>
            <a:ext cx="2035375" cy="569475"/>
          </a:xfrm>
          <a:prstGeom prst="rect">
            <a:avLst/>
          </a:prstGeom>
          <a:noFill/>
          <a:ln w="19050" cap="flat" cmpd="sng">
            <a:solidFill>
              <a:schemeClr val="dk2"/>
            </a:solidFill>
            <a:prstDash val="solid"/>
            <a:round/>
            <a:headEnd type="none" w="sm" len="sm"/>
            <a:tailEnd type="none" w="sm" len="sm"/>
          </a:ln>
        </p:spPr>
      </p:pic>
    </p:spTree>
    <p:extLst>
      <p:ext uri="{BB962C8B-B14F-4D97-AF65-F5344CB8AC3E}">
        <p14:creationId xmlns:p14="http://schemas.microsoft.com/office/powerpoint/2010/main" val="311861537"/>
      </p:ext>
    </p:extLst>
  </p:cSld>
  <p:clrMapOvr>
    <a:masterClrMapping/>
  </p:clrMapOvr>
  <p:transition>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a:extLst>
              <a:ext uri="{FF2B5EF4-FFF2-40B4-BE49-F238E27FC236}">
                <a16:creationId xmlns="" xmlns:a16="http://schemas.microsoft.com/office/drawing/2014/main" id="{504E1F4D-F923-4C4F-84FA-469A973ECBC7}"/>
              </a:ext>
            </a:extLst>
          </p:cNvPr>
          <p:cNvCxnSpPr>
            <a:cxnSpLocks/>
            <a:stCxn id="7" idx="3"/>
          </p:cNvCxnSpPr>
          <p:nvPr/>
        </p:nvCxnSpPr>
        <p:spPr>
          <a:xfrm flipV="1">
            <a:off x="6781800" y="3429000"/>
            <a:ext cx="533400" cy="1"/>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How DBMS handles Views?</a:t>
            </a:r>
          </a:p>
          <a:p>
            <a:pPr algn="l"/>
            <a:endParaRPr lang="en-US" sz="2400" b="1" dirty="0">
              <a:latin typeface="Cambria" pitchFamily="18" charset="0"/>
            </a:endParaRPr>
          </a:p>
          <a:p>
            <a:pPr algn="l"/>
            <a:endParaRPr lang="en-US" sz="2400" b="1" dirty="0">
              <a:latin typeface="Cambria" pitchFamily="18" charset="0"/>
            </a:endParaRPr>
          </a:p>
        </p:txBody>
      </p:sp>
      <p:grpSp>
        <p:nvGrpSpPr>
          <p:cNvPr id="2" name="Group 1">
            <a:extLst>
              <a:ext uri="{FF2B5EF4-FFF2-40B4-BE49-F238E27FC236}">
                <a16:creationId xmlns="" xmlns:a16="http://schemas.microsoft.com/office/drawing/2014/main" id="{776378BF-B9FE-40FF-936C-F2E601A6E080}"/>
              </a:ext>
            </a:extLst>
          </p:cNvPr>
          <p:cNvGrpSpPr/>
          <p:nvPr/>
        </p:nvGrpSpPr>
        <p:grpSpPr>
          <a:xfrm>
            <a:off x="2362200" y="1146111"/>
            <a:ext cx="4419600" cy="4565779"/>
            <a:chOff x="457200" y="920621"/>
            <a:chExt cx="8229600" cy="4565779"/>
          </a:xfrm>
        </p:grpSpPr>
        <p:sp>
          <p:nvSpPr>
            <p:cNvPr id="7" name="Rounded Rectangle 6">
              <a:extLst>
                <a:ext uri="{FF2B5EF4-FFF2-40B4-BE49-F238E27FC236}">
                  <a16:creationId xmlns="" xmlns:a16="http://schemas.microsoft.com/office/drawing/2014/main" id="{E373504B-F4C6-4655-8ACB-984E34225A08}"/>
                </a:ext>
              </a:extLst>
            </p:cNvPr>
            <p:cNvSpPr/>
            <p:nvPr/>
          </p:nvSpPr>
          <p:spPr>
            <a:xfrm>
              <a:off x="457200" y="920621"/>
              <a:ext cx="8229600" cy="4565779"/>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5" name="Rectangle 4">
              <a:extLst>
                <a:ext uri="{FF2B5EF4-FFF2-40B4-BE49-F238E27FC236}">
                  <a16:creationId xmlns="" xmlns:a16="http://schemas.microsoft.com/office/drawing/2014/main" id="{3AAA73F5-D339-41FF-9CAB-92070D8337B5}"/>
                </a:ext>
              </a:extLst>
            </p:cNvPr>
            <p:cNvSpPr/>
            <p:nvPr/>
          </p:nvSpPr>
          <p:spPr>
            <a:xfrm>
              <a:off x="800100" y="1182365"/>
              <a:ext cx="7429501" cy="2554545"/>
            </a:xfrm>
            <a:prstGeom prst="rect">
              <a:avLst/>
            </a:prstGeom>
          </p:spPr>
          <p:txBody>
            <a:bodyPr wrap="square">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First, it finds the definition of the view stored in the database </a:t>
              </a:r>
            </a:p>
            <a:p>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Then the DBMS translates the request that references the view into an equivalent request against the source tables of the view</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And finally it carries out the equivalent request </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p:txBody>
        </p:sp>
      </p:grpSp>
      <p:grpSp>
        <p:nvGrpSpPr>
          <p:cNvPr id="6" name="Group 5">
            <a:extLst>
              <a:ext uri="{FF2B5EF4-FFF2-40B4-BE49-F238E27FC236}">
                <a16:creationId xmlns="" xmlns:a16="http://schemas.microsoft.com/office/drawing/2014/main" id="{82277DEA-EC50-418A-86A7-C5B92A162DAE}"/>
              </a:ext>
            </a:extLst>
          </p:cNvPr>
          <p:cNvGrpSpPr/>
          <p:nvPr/>
        </p:nvGrpSpPr>
        <p:grpSpPr>
          <a:xfrm>
            <a:off x="348732" y="2743200"/>
            <a:ext cx="1371600" cy="1371600"/>
            <a:chOff x="3581400" y="2398061"/>
            <a:chExt cx="1371600" cy="1371600"/>
          </a:xfrm>
        </p:grpSpPr>
        <p:pic>
          <p:nvPicPr>
            <p:cNvPr id="8" name="Picture 7">
              <a:extLst>
                <a:ext uri="{FF2B5EF4-FFF2-40B4-BE49-F238E27FC236}">
                  <a16:creationId xmlns="" xmlns:a16="http://schemas.microsoft.com/office/drawing/2014/main" id="{C3C9C73C-BB25-4A12-95A9-453EC2E483D5}"/>
                </a:ext>
              </a:extLst>
            </p:cNvPr>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3581400" y="2398061"/>
              <a:ext cx="1371600" cy="1371600"/>
            </a:xfrm>
            <a:prstGeom prst="rect">
              <a:avLst/>
            </a:prstGeom>
          </p:spPr>
        </p:pic>
        <p:sp>
          <p:nvSpPr>
            <p:cNvPr id="9" name="Rectangle 8">
              <a:extLst>
                <a:ext uri="{FF2B5EF4-FFF2-40B4-BE49-F238E27FC236}">
                  <a16:creationId xmlns="" xmlns:a16="http://schemas.microsoft.com/office/drawing/2014/main" id="{4CDDC3F6-DC52-425B-BB87-D7F7CA6FBB1C}"/>
                </a:ext>
              </a:extLst>
            </p:cNvPr>
            <p:cNvSpPr/>
            <p:nvPr/>
          </p:nvSpPr>
          <p:spPr>
            <a:xfrm>
              <a:off x="3842268" y="2507561"/>
              <a:ext cx="902737" cy="307777"/>
            </a:xfrm>
            <a:prstGeom prst="rect">
              <a:avLst/>
            </a:prstGeom>
          </p:spPr>
          <p:txBody>
            <a:bodyPr wrap="square">
              <a:spAutoFit/>
            </a:bodyPr>
            <a:lstStyle/>
            <a:p>
              <a:r>
                <a:rPr lang="en-US" sz="1400" dirty="0">
                  <a:solidFill>
                    <a:schemeClr val="bg1"/>
                  </a:solidFill>
                  <a:latin typeface="Cambria" panose="02040503050406030204" pitchFamily="18" charset="0"/>
                </a:rPr>
                <a:t>Database</a:t>
              </a:r>
              <a:endParaRPr lang="en-IN" sz="1400" dirty="0">
                <a:solidFill>
                  <a:schemeClr val="bg1"/>
                </a:solidFill>
              </a:endParaRPr>
            </a:p>
          </p:txBody>
        </p:sp>
      </p:grpSp>
      <p:grpSp>
        <p:nvGrpSpPr>
          <p:cNvPr id="10" name="Group 9">
            <a:extLst>
              <a:ext uri="{FF2B5EF4-FFF2-40B4-BE49-F238E27FC236}">
                <a16:creationId xmlns="" xmlns:a16="http://schemas.microsoft.com/office/drawing/2014/main" id="{88E7014D-A5B0-485C-A722-86B19FD28164}"/>
              </a:ext>
            </a:extLst>
          </p:cNvPr>
          <p:cNvGrpSpPr/>
          <p:nvPr/>
        </p:nvGrpSpPr>
        <p:grpSpPr>
          <a:xfrm>
            <a:off x="7315200" y="2667000"/>
            <a:ext cx="1447800" cy="1447800"/>
            <a:chOff x="381000" y="2388731"/>
            <a:chExt cx="1447800" cy="1447800"/>
          </a:xfrm>
        </p:grpSpPr>
        <p:pic>
          <p:nvPicPr>
            <p:cNvPr id="11" name="Picture 2" descr="cells, excel, grid, reports, table icon">
              <a:extLst>
                <a:ext uri="{FF2B5EF4-FFF2-40B4-BE49-F238E27FC236}">
                  <a16:creationId xmlns="" xmlns:a16="http://schemas.microsoft.com/office/drawing/2014/main" id="{2BC599A4-D46C-4199-8E0C-5178A2BFD9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2388731"/>
              <a:ext cx="1447800" cy="14478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 xmlns:a16="http://schemas.microsoft.com/office/drawing/2014/main" id="{B0B61562-A5BE-4754-9895-4DE5CE916093}"/>
                </a:ext>
              </a:extLst>
            </p:cNvPr>
            <p:cNvSpPr/>
            <p:nvPr/>
          </p:nvSpPr>
          <p:spPr>
            <a:xfrm>
              <a:off x="815101" y="2420543"/>
              <a:ext cx="632699" cy="307777"/>
            </a:xfrm>
            <a:prstGeom prst="rect">
              <a:avLst/>
            </a:prstGeom>
          </p:spPr>
          <p:txBody>
            <a:bodyPr wrap="square">
              <a:spAutoFit/>
            </a:bodyPr>
            <a:lstStyle/>
            <a:p>
              <a:r>
                <a:rPr lang="en-US" sz="1400" dirty="0">
                  <a:solidFill>
                    <a:schemeClr val="bg1"/>
                  </a:solidFill>
                </a:rPr>
                <a:t>Views</a:t>
              </a:r>
              <a:endParaRPr lang="en-IN" sz="1400" dirty="0">
                <a:solidFill>
                  <a:schemeClr val="bg1"/>
                </a:solidFill>
              </a:endParaRPr>
            </a:p>
          </p:txBody>
        </p:sp>
      </p:grpSp>
      <p:cxnSp>
        <p:nvCxnSpPr>
          <p:cNvPr id="17" name="Straight Arrow Connector 16">
            <a:extLst>
              <a:ext uri="{FF2B5EF4-FFF2-40B4-BE49-F238E27FC236}">
                <a16:creationId xmlns="" xmlns:a16="http://schemas.microsoft.com/office/drawing/2014/main" id="{F75E733D-52AD-407A-B0B9-9A30E4B2DB94}"/>
              </a:ext>
            </a:extLst>
          </p:cNvPr>
          <p:cNvCxnSpPr>
            <a:cxnSpLocks/>
          </p:cNvCxnSpPr>
          <p:nvPr/>
        </p:nvCxnSpPr>
        <p:spPr>
          <a:xfrm>
            <a:off x="1644132" y="3429000"/>
            <a:ext cx="64186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8036304"/>
      </p:ext>
    </p:extLst>
  </p:cSld>
  <p:clrMapOvr>
    <a:masterClrMapping/>
  </p:clrMapOvr>
  <p:transition>
    <p:wipe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Single Row Subquery - Example</a:t>
            </a:r>
          </a:p>
          <a:p>
            <a:pPr algn="l"/>
            <a:endParaRPr lang="en-US" sz="2400" b="1" dirty="0">
              <a:latin typeface="Cambria" pitchFamily="18" charset="0"/>
            </a:endParaRPr>
          </a:p>
        </p:txBody>
      </p:sp>
      <p:sp>
        <p:nvSpPr>
          <p:cNvPr id="4" name="Rectangle 3">
            <a:extLst>
              <a:ext uri="{FF2B5EF4-FFF2-40B4-BE49-F238E27FC236}">
                <a16:creationId xmlns="" xmlns:a16="http://schemas.microsoft.com/office/drawing/2014/main"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The following single-row subquery calculates the average price of the products in the Products table:</a:t>
            </a:r>
          </a:p>
        </p:txBody>
      </p:sp>
      <p:sp>
        <p:nvSpPr>
          <p:cNvPr id="5" name="Rectangle: Rounded Corners 17">
            <a:extLst>
              <a:ext uri="{FF2B5EF4-FFF2-40B4-BE49-F238E27FC236}">
                <a16:creationId xmlns="" xmlns:a16="http://schemas.microsoft.com/office/drawing/2014/main" id="{6B1011A9-DA81-4D2A-BDAF-B4A51FC37D70}"/>
              </a:ext>
            </a:extLst>
          </p:cNvPr>
          <p:cNvSpPr/>
          <p:nvPr/>
        </p:nvSpPr>
        <p:spPr>
          <a:xfrm>
            <a:off x="76200" y="2278976"/>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6" name="Rectangle: Rounded Corners 18">
            <a:extLst>
              <a:ext uri="{FF2B5EF4-FFF2-40B4-BE49-F238E27FC236}">
                <a16:creationId xmlns="" xmlns:a16="http://schemas.microsoft.com/office/drawing/2014/main" id="{C20F646C-0268-49DD-B3D5-7822B29B55C3}"/>
              </a:ext>
            </a:extLst>
          </p:cNvPr>
          <p:cNvSpPr/>
          <p:nvPr/>
        </p:nvSpPr>
        <p:spPr>
          <a:xfrm>
            <a:off x="98228" y="2648573"/>
            <a:ext cx="8969572" cy="9328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solidFill>
                  <a:schemeClr val="tx1"/>
                </a:solidFill>
                <a:latin typeface="Courier New"/>
                <a:ea typeface="Courier New"/>
                <a:cs typeface="Courier New"/>
                <a:sym typeface="Courier New"/>
              </a:rPr>
              <a:t>SELECT ID, Name, </a:t>
            </a:r>
            <a:r>
              <a:rPr lang="en-US" dirty="0" err="1">
                <a:solidFill>
                  <a:schemeClr val="tx1"/>
                </a:solidFill>
                <a:latin typeface="Courier New"/>
                <a:ea typeface="Courier New"/>
                <a:cs typeface="Courier New"/>
                <a:sym typeface="Courier New"/>
              </a:rPr>
              <a:t>UnitPrice</a:t>
            </a:r>
            <a:r>
              <a:rPr lang="en-US" dirty="0">
                <a:solidFill>
                  <a:schemeClr val="tx1"/>
                </a:solidFill>
                <a:latin typeface="Courier New"/>
                <a:ea typeface="Courier New"/>
                <a:cs typeface="Courier New"/>
                <a:sym typeface="Courier New"/>
              </a:rPr>
              <a:t> FROM Products</a:t>
            </a:r>
          </a:p>
          <a:p>
            <a:pPr lvl="0"/>
            <a:r>
              <a:rPr lang="en-US" dirty="0">
                <a:solidFill>
                  <a:schemeClr val="tx1"/>
                </a:solidFill>
                <a:latin typeface="Courier New"/>
                <a:ea typeface="Courier New"/>
                <a:cs typeface="Courier New"/>
                <a:sym typeface="Courier New"/>
              </a:rPr>
              <a:t>WHERE </a:t>
            </a:r>
            <a:r>
              <a:rPr lang="en-US" dirty="0" err="1">
                <a:solidFill>
                  <a:schemeClr val="tx1"/>
                </a:solidFill>
                <a:latin typeface="Courier New"/>
                <a:ea typeface="Courier New"/>
                <a:cs typeface="Courier New"/>
                <a:sym typeface="Courier New"/>
              </a:rPr>
              <a:t>UnitPrice</a:t>
            </a:r>
            <a:r>
              <a:rPr lang="en-US" dirty="0">
                <a:solidFill>
                  <a:schemeClr val="tx1"/>
                </a:solidFill>
                <a:latin typeface="Courier New"/>
                <a:ea typeface="Courier New"/>
                <a:cs typeface="Courier New"/>
                <a:sym typeface="Courier New"/>
              </a:rPr>
              <a:t> &lt; ( SELECT AVG( </a:t>
            </a:r>
            <a:r>
              <a:rPr lang="en-US" dirty="0" err="1">
                <a:solidFill>
                  <a:schemeClr val="tx1"/>
                </a:solidFill>
                <a:latin typeface="Courier New"/>
                <a:ea typeface="Courier New"/>
                <a:cs typeface="Courier New"/>
                <a:sym typeface="Courier New"/>
              </a:rPr>
              <a:t>UnitPrice</a:t>
            </a:r>
            <a:r>
              <a:rPr lang="en-US" dirty="0">
                <a:solidFill>
                  <a:schemeClr val="tx1"/>
                </a:solidFill>
                <a:latin typeface="Courier New"/>
                <a:ea typeface="Courier New"/>
                <a:cs typeface="Courier New"/>
                <a:sym typeface="Courier New"/>
              </a:rPr>
              <a:t> ) FROM Products )</a:t>
            </a:r>
          </a:p>
          <a:p>
            <a:pPr lvl="0"/>
            <a:r>
              <a:rPr lang="en-US" dirty="0">
                <a:solidFill>
                  <a:schemeClr val="tx1"/>
                </a:solidFill>
                <a:latin typeface="Courier New"/>
                <a:ea typeface="Courier New"/>
                <a:cs typeface="Courier New"/>
                <a:sym typeface="Courier New"/>
              </a:rPr>
              <a:t>ORDER BY </a:t>
            </a:r>
            <a:r>
              <a:rPr lang="en-US" dirty="0" err="1">
                <a:solidFill>
                  <a:schemeClr val="tx1"/>
                </a:solidFill>
                <a:latin typeface="Courier New"/>
                <a:ea typeface="Courier New"/>
                <a:cs typeface="Courier New"/>
                <a:sym typeface="Courier New"/>
              </a:rPr>
              <a:t>UnitPrice</a:t>
            </a:r>
            <a:r>
              <a:rPr lang="en-US" dirty="0">
                <a:solidFill>
                  <a:schemeClr val="tx1"/>
                </a:solidFill>
                <a:latin typeface="Courier New"/>
                <a:ea typeface="Courier New"/>
                <a:cs typeface="Courier New"/>
                <a:sym typeface="Courier New"/>
              </a:rPr>
              <a:t> DESC;</a:t>
            </a:r>
          </a:p>
        </p:txBody>
      </p:sp>
      <p:sp>
        <p:nvSpPr>
          <p:cNvPr id="7" name="Rectangle 6">
            <a:extLst>
              <a:ext uri="{FF2B5EF4-FFF2-40B4-BE49-F238E27FC236}">
                <a16:creationId xmlns="" xmlns:a16="http://schemas.microsoft.com/office/drawing/2014/main" id="{E6B7B097-6F15-4C02-A676-8820E4475D8A}"/>
              </a:ext>
            </a:extLst>
          </p:cNvPr>
          <p:cNvSpPr/>
          <p:nvPr/>
        </p:nvSpPr>
        <p:spPr>
          <a:xfrm>
            <a:off x="1295400" y="3810000"/>
            <a:ext cx="1018227" cy="400110"/>
          </a:xfrm>
          <a:prstGeom prst="rect">
            <a:avLst/>
          </a:prstGeom>
        </p:spPr>
        <p:txBody>
          <a:bodyPr wrap="none">
            <a:spAutoFit/>
          </a:bodyPr>
          <a:lstStyle/>
          <a:p>
            <a:r>
              <a:rPr lang="en-IN" sz="2000" dirty="0">
                <a:latin typeface="Cambria" panose="02040503050406030204" pitchFamily="18" charset="0"/>
                <a:ea typeface="Cambria" panose="02040503050406030204" pitchFamily="18" charset="0"/>
              </a:rPr>
              <a:t>Output:</a:t>
            </a:r>
          </a:p>
        </p:txBody>
      </p:sp>
      <p:pic>
        <p:nvPicPr>
          <p:cNvPr id="8" name="Google Shape;224;p45">
            <a:extLst>
              <a:ext uri="{FF2B5EF4-FFF2-40B4-BE49-F238E27FC236}">
                <a16:creationId xmlns="" xmlns:a16="http://schemas.microsoft.com/office/drawing/2014/main" id="{1FFF9A66-2147-4EC9-8593-85C2AB892465}"/>
              </a:ext>
            </a:extLst>
          </p:cNvPr>
          <p:cNvPicPr preferRelativeResize="0"/>
          <p:nvPr/>
        </p:nvPicPr>
        <p:blipFill>
          <a:blip r:embed="rId2">
            <a:alphaModFix/>
          </a:blip>
          <a:stretch>
            <a:fillRect/>
          </a:stretch>
        </p:blipFill>
        <p:spPr>
          <a:xfrm>
            <a:off x="838200" y="4343400"/>
            <a:ext cx="2095500" cy="1247775"/>
          </a:xfrm>
          <a:prstGeom prst="rect">
            <a:avLst/>
          </a:prstGeom>
          <a:noFill/>
          <a:ln w="19050" cap="flat" cmpd="sng">
            <a:solidFill>
              <a:schemeClr val="dk2"/>
            </a:solidFill>
            <a:prstDash val="solid"/>
            <a:round/>
            <a:headEnd type="none" w="sm" len="sm"/>
            <a:tailEnd type="none" w="sm" len="sm"/>
          </a:ln>
        </p:spPr>
      </p:pic>
      <p:sp>
        <p:nvSpPr>
          <p:cNvPr id="9" name="Rectangle 8">
            <a:extLst>
              <a:ext uri="{FF2B5EF4-FFF2-40B4-BE49-F238E27FC236}">
                <a16:creationId xmlns="" xmlns:a16="http://schemas.microsoft.com/office/drawing/2014/main" id="{7FF396C4-3957-41E3-BFDA-D66977F56CA5}"/>
              </a:ext>
            </a:extLst>
          </p:cNvPr>
          <p:cNvSpPr/>
          <p:nvPr/>
        </p:nvSpPr>
        <p:spPr>
          <a:xfrm>
            <a:off x="3924302" y="4320033"/>
            <a:ext cx="4572000" cy="1477328"/>
          </a:xfrm>
          <a:prstGeom prst="rect">
            <a:avLst/>
          </a:prstGeom>
        </p:spPr>
        <p:txBody>
          <a:bodyPr>
            <a:spAutoFit/>
          </a:bodyPr>
          <a:lstStyle/>
          <a:p>
            <a:r>
              <a:rPr lang="en-US" dirty="0">
                <a:latin typeface="Cambria" panose="02040503050406030204" pitchFamily="18" charset="0"/>
                <a:ea typeface="Cambria" panose="02040503050406030204" pitchFamily="18" charset="0"/>
              </a:rPr>
              <a:t>The average is then passed to the WHERE clause of the outer query. The outer query returns the ID, Name, and </a:t>
            </a:r>
            <a:r>
              <a:rPr lang="en-US" dirty="0" err="1">
                <a:latin typeface="Cambria" panose="02040503050406030204" pitchFamily="18" charset="0"/>
                <a:ea typeface="Cambria" panose="02040503050406030204" pitchFamily="18" charset="0"/>
              </a:rPr>
              <a:t>UnitPrice</a:t>
            </a:r>
            <a:r>
              <a:rPr lang="en-US" dirty="0">
                <a:latin typeface="Cambria" panose="02040503050406030204" pitchFamily="18" charset="0"/>
                <a:ea typeface="Cambria" panose="02040503050406030204" pitchFamily="18" charset="0"/>
              </a:rPr>
              <a:t> of all products that are less expensive than the average</a:t>
            </a:r>
          </a:p>
        </p:txBody>
      </p:sp>
      <p:cxnSp>
        <p:nvCxnSpPr>
          <p:cNvPr id="14" name="Connector: Elbow 13">
            <a:extLst>
              <a:ext uri="{FF2B5EF4-FFF2-40B4-BE49-F238E27FC236}">
                <a16:creationId xmlns="" xmlns:a16="http://schemas.microsoft.com/office/drawing/2014/main" id="{9C57954F-E6EA-420C-A4C0-60EC7D7C9014}"/>
              </a:ext>
            </a:extLst>
          </p:cNvPr>
          <p:cNvCxnSpPr>
            <a:stCxn id="9" idx="1"/>
          </p:cNvCxnSpPr>
          <p:nvPr/>
        </p:nvCxnSpPr>
        <p:spPr>
          <a:xfrm rot="10800000">
            <a:off x="3352800" y="3581401"/>
            <a:ext cx="571502" cy="147729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32960286"/>
      </p:ext>
    </p:extLst>
  </p:cSld>
  <p:clrMapOvr>
    <a:masterClrMapping/>
  </p:clrMapOvr>
  <p:transition>
    <p:wipe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Multiple Row Subquery</a:t>
            </a:r>
          </a:p>
          <a:p>
            <a:pPr algn="l"/>
            <a:endParaRPr lang="en-US" sz="2400" b="1" dirty="0">
              <a:latin typeface="Cambria" pitchFamily="18" charset="0"/>
            </a:endParaRPr>
          </a:p>
        </p:txBody>
      </p:sp>
      <p:graphicFrame>
        <p:nvGraphicFramePr>
          <p:cNvPr id="2" name="Diagram 1"/>
          <p:cNvGraphicFramePr/>
          <p:nvPr>
            <p:extLst>
              <p:ext uri="{D42A27DB-BD31-4B8C-83A1-F6EECF244321}">
                <p14:modId xmlns:p14="http://schemas.microsoft.com/office/powerpoint/2010/main" val="2586922246"/>
              </p:ext>
            </p:extLst>
          </p:nvPr>
        </p:nvGraphicFramePr>
        <p:xfrm>
          <a:off x="228600" y="1066800"/>
          <a:ext cx="86868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4838403"/>
      </p:ext>
    </p:extLst>
  </p:cSld>
  <p:clrMapOvr>
    <a:masterClrMapping/>
  </p:clrMapOvr>
  <p:transition>
    <p:wipe di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Multiple Row Subquery - Example</a:t>
            </a:r>
          </a:p>
          <a:p>
            <a:pPr algn="l"/>
            <a:endParaRPr lang="en-US" sz="2400" b="1" dirty="0">
              <a:latin typeface="Cambria" pitchFamily="18" charset="0"/>
            </a:endParaRPr>
          </a:p>
        </p:txBody>
      </p:sp>
      <p:sp>
        <p:nvSpPr>
          <p:cNvPr id="4" name="Rectangle 3">
            <a:extLst>
              <a:ext uri="{FF2B5EF4-FFF2-40B4-BE49-F238E27FC236}">
                <a16:creationId xmlns="" xmlns:a16="http://schemas.microsoft.com/office/drawing/2014/main"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The </a:t>
            </a:r>
            <a:r>
              <a:rPr lang="en-US" sz="2000" dirty="0" err="1">
                <a:latin typeface="Cambria" panose="02040503050406030204" pitchFamily="18" charset="0"/>
              </a:rPr>
              <a:t>FinancialCodes</a:t>
            </a:r>
            <a:r>
              <a:rPr lang="en-US" sz="2000" dirty="0">
                <a:latin typeface="Cambria" panose="02040503050406030204" pitchFamily="18" charset="0"/>
              </a:rPr>
              <a:t> table is a table holding the different codes for financial data and their meaning. To list the revenue items from the </a:t>
            </a:r>
            <a:r>
              <a:rPr lang="en-US" sz="2000" dirty="0" err="1">
                <a:latin typeface="Cambria" panose="02040503050406030204" pitchFamily="18" charset="0"/>
              </a:rPr>
              <a:t>FinancialData</a:t>
            </a:r>
            <a:r>
              <a:rPr lang="en-US" sz="2000" dirty="0">
                <a:latin typeface="Cambria" panose="02040503050406030204" pitchFamily="18" charset="0"/>
              </a:rPr>
              <a:t> table, execute the following query:</a:t>
            </a:r>
          </a:p>
        </p:txBody>
      </p:sp>
      <p:sp>
        <p:nvSpPr>
          <p:cNvPr id="5" name="Rectangle: Rounded Corners 17">
            <a:extLst>
              <a:ext uri="{FF2B5EF4-FFF2-40B4-BE49-F238E27FC236}">
                <a16:creationId xmlns="" xmlns:a16="http://schemas.microsoft.com/office/drawing/2014/main" id="{6B1011A9-DA81-4D2A-BDAF-B4A51FC37D70}"/>
              </a:ext>
            </a:extLst>
          </p:cNvPr>
          <p:cNvSpPr/>
          <p:nvPr/>
        </p:nvSpPr>
        <p:spPr>
          <a:xfrm>
            <a:off x="76200" y="2278976"/>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6" name="Rectangle: Rounded Corners 18">
            <a:extLst>
              <a:ext uri="{FF2B5EF4-FFF2-40B4-BE49-F238E27FC236}">
                <a16:creationId xmlns="" xmlns:a16="http://schemas.microsoft.com/office/drawing/2014/main" id="{C20F646C-0268-49DD-B3D5-7822B29B55C3}"/>
              </a:ext>
            </a:extLst>
          </p:cNvPr>
          <p:cNvSpPr/>
          <p:nvPr/>
        </p:nvSpPr>
        <p:spPr>
          <a:xfrm>
            <a:off x="98228" y="2648573"/>
            <a:ext cx="8969572" cy="9328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solidFill>
                  <a:schemeClr val="tx1"/>
                </a:solidFill>
                <a:latin typeface="Courier New"/>
                <a:ea typeface="Courier New"/>
                <a:cs typeface="Courier New"/>
                <a:sym typeface="Courier New"/>
              </a:rPr>
              <a:t>SELECT * FROM </a:t>
            </a:r>
            <a:r>
              <a:rPr lang="en-US" dirty="0" err="1">
                <a:solidFill>
                  <a:schemeClr val="tx1"/>
                </a:solidFill>
                <a:latin typeface="Courier New"/>
                <a:ea typeface="Courier New"/>
                <a:cs typeface="Courier New"/>
                <a:sym typeface="Courier New"/>
              </a:rPr>
              <a:t>FinancialData</a:t>
            </a:r>
            <a:r>
              <a:rPr lang="en-US" dirty="0">
                <a:solidFill>
                  <a:schemeClr val="tx1"/>
                </a:solidFill>
                <a:latin typeface="Courier New"/>
                <a:ea typeface="Courier New"/>
                <a:cs typeface="Courier New"/>
                <a:sym typeface="Courier New"/>
              </a:rPr>
              <a:t> WHERE Code IN (SELECT Code FROM </a:t>
            </a:r>
            <a:r>
              <a:rPr lang="en-US" dirty="0" err="1">
                <a:solidFill>
                  <a:schemeClr val="tx1"/>
                </a:solidFill>
                <a:latin typeface="Courier New"/>
                <a:ea typeface="Courier New"/>
                <a:cs typeface="Courier New"/>
                <a:sym typeface="Courier New"/>
              </a:rPr>
              <a:t>FinancialCodes</a:t>
            </a:r>
            <a:r>
              <a:rPr lang="en-US" dirty="0">
                <a:solidFill>
                  <a:schemeClr val="tx1"/>
                </a:solidFill>
                <a:latin typeface="Courier New"/>
                <a:ea typeface="Courier New"/>
                <a:cs typeface="Courier New"/>
                <a:sym typeface="Courier New"/>
              </a:rPr>
              <a:t> WHERE type = 'revenue' );</a:t>
            </a:r>
          </a:p>
        </p:txBody>
      </p:sp>
      <p:sp>
        <p:nvSpPr>
          <p:cNvPr id="7" name="Rectangle 6">
            <a:extLst>
              <a:ext uri="{FF2B5EF4-FFF2-40B4-BE49-F238E27FC236}">
                <a16:creationId xmlns="" xmlns:a16="http://schemas.microsoft.com/office/drawing/2014/main" id="{E6B7B097-6F15-4C02-A676-8820E4475D8A}"/>
              </a:ext>
            </a:extLst>
          </p:cNvPr>
          <p:cNvSpPr/>
          <p:nvPr/>
        </p:nvSpPr>
        <p:spPr>
          <a:xfrm>
            <a:off x="4062887" y="3810000"/>
            <a:ext cx="1018227" cy="400110"/>
          </a:xfrm>
          <a:prstGeom prst="rect">
            <a:avLst/>
          </a:prstGeom>
        </p:spPr>
        <p:txBody>
          <a:bodyPr wrap="none">
            <a:spAutoFit/>
          </a:bodyPr>
          <a:lstStyle/>
          <a:p>
            <a:r>
              <a:rPr lang="en-IN" sz="2000" dirty="0">
                <a:latin typeface="Cambria" panose="02040503050406030204" pitchFamily="18" charset="0"/>
                <a:ea typeface="Cambria" panose="02040503050406030204" pitchFamily="18" charset="0"/>
              </a:rPr>
              <a:t>Output:</a:t>
            </a:r>
          </a:p>
        </p:txBody>
      </p:sp>
      <p:pic>
        <p:nvPicPr>
          <p:cNvPr id="8" name="Google Shape;247;p48">
            <a:extLst>
              <a:ext uri="{FF2B5EF4-FFF2-40B4-BE49-F238E27FC236}">
                <a16:creationId xmlns="" xmlns:a16="http://schemas.microsoft.com/office/drawing/2014/main" id="{564EA1A2-74CF-4C6A-9787-0F6D5576F1A2}"/>
              </a:ext>
            </a:extLst>
          </p:cNvPr>
          <p:cNvPicPr preferRelativeResize="0"/>
          <p:nvPr/>
        </p:nvPicPr>
        <p:blipFill>
          <a:blip r:embed="rId2">
            <a:alphaModFix/>
          </a:blip>
          <a:stretch>
            <a:fillRect/>
          </a:stretch>
        </p:blipFill>
        <p:spPr>
          <a:xfrm>
            <a:off x="3424238" y="4343400"/>
            <a:ext cx="2295525" cy="1914525"/>
          </a:xfrm>
          <a:prstGeom prst="rect">
            <a:avLst/>
          </a:prstGeom>
          <a:noFill/>
          <a:ln w="19050" cap="flat" cmpd="sng">
            <a:solidFill>
              <a:schemeClr val="dk2"/>
            </a:solidFill>
            <a:prstDash val="solid"/>
            <a:round/>
            <a:headEnd type="none" w="sm" len="sm"/>
            <a:tailEnd type="none" w="sm" len="sm"/>
          </a:ln>
        </p:spPr>
      </p:pic>
    </p:spTree>
    <p:extLst>
      <p:ext uri="{BB962C8B-B14F-4D97-AF65-F5344CB8AC3E}">
        <p14:creationId xmlns:p14="http://schemas.microsoft.com/office/powerpoint/2010/main" val="4035957510"/>
      </p:ext>
    </p:extLst>
  </p:cSld>
  <p:clrMapOvr>
    <a:masterClrMapping/>
  </p:clrMapOvr>
  <p:transition>
    <p:wipe di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Multiple Row Subquery - Example</a:t>
            </a:r>
          </a:p>
          <a:p>
            <a:pPr algn="l"/>
            <a:endParaRPr lang="en-US" sz="2400" b="1" dirty="0">
              <a:latin typeface="Cambria" pitchFamily="18" charset="0"/>
            </a:endParaRPr>
          </a:p>
        </p:txBody>
      </p:sp>
      <p:sp>
        <p:nvSpPr>
          <p:cNvPr id="4" name="Rectangle 3">
            <a:extLst>
              <a:ext uri="{FF2B5EF4-FFF2-40B4-BE49-F238E27FC236}">
                <a16:creationId xmlns="" xmlns:a16="http://schemas.microsoft.com/office/drawing/2014/main"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The ANY and ALL keywords can be used in a similar manner. For example, the following query returns the same results as the previous query, but uses the ANY keyword:</a:t>
            </a:r>
          </a:p>
        </p:txBody>
      </p:sp>
      <p:sp>
        <p:nvSpPr>
          <p:cNvPr id="5" name="Rectangle: Rounded Corners 17">
            <a:extLst>
              <a:ext uri="{FF2B5EF4-FFF2-40B4-BE49-F238E27FC236}">
                <a16:creationId xmlns="" xmlns:a16="http://schemas.microsoft.com/office/drawing/2014/main" id="{6B1011A9-DA81-4D2A-BDAF-B4A51FC37D70}"/>
              </a:ext>
            </a:extLst>
          </p:cNvPr>
          <p:cNvSpPr/>
          <p:nvPr/>
        </p:nvSpPr>
        <p:spPr>
          <a:xfrm>
            <a:off x="76200" y="2278976"/>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6" name="Rectangle: Rounded Corners 18">
            <a:extLst>
              <a:ext uri="{FF2B5EF4-FFF2-40B4-BE49-F238E27FC236}">
                <a16:creationId xmlns="" xmlns:a16="http://schemas.microsoft.com/office/drawing/2014/main" id="{C20F646C-0268-49DD-B3D5-7822B29B55C3}"/>
              </a:ext>
            </a:extLst>
          </p:cNvPr>
          <p:cNvSpPr/>
          <p:nvPr/>
        </p:nvSpPr>
        <p:spPr>
          <a:xfrm>
            <a:off x="98228" y="2648573"/>
            <a:ext cx="8969572" cy="11614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solidFill>
                  <a:schemeClr val="tx1"/>
                </a:solidFill>
                <a:latin typeface="Courier New"/>
                <a:ea typeface="Courier New"/>
                <a:cs typeface="Courier New"/>
                <a:sym typeface="Courier New"/>
              </a:rPr>
              <a:t>SELECT * FROM </a:t>
            </a:r>
            <a:r>
              <a:rPr lang="en-US" dirty="0" err="1">
                <a:solidFill>
                  <a:schemeClr val="tx1"/>
                </a:solidFill>
                <a:latin typeface="Courier New"/>
                <a:ea typeface="Courier New"/>
                <a:cs typeface="Courier New"/>
                <a:sym typeface="Courier New"/>
              </a:rPr>
              <a:t>FinancialData</a:t>
            </a:r>
            <a:r>
              <a:rPr lang="en-US" dirty="0">
                <a:solidFill>
                  <a:schemeClr val="tx1"/>
                </a:solidFill>
                <a:latin typeface="Courier New"/>
                <a:ea typeface="Courier New"/>
                <a:cs typeface="Courier New"/>
                <a:sym typeface="Courier New"/>
              </a:rPr>
              <a:t> WHERE </a:t>
            </a:r>
            <a:r>
              <a:rPr lang="en-US" dirty="0" err="1">
                <a:solidFill>
                  <a:schemeClr val="tx1"/>
                </a:solidFill>
                <a:latin typeface="Courier New"/>
                <a:ea typeface="Courier New"/>
                <a:cs typeface="Courier New"/>
                <a:sym typeface="Courier New"/>
              </a:rPr>
              <a:t>FinancialData.Code</a:t>
            </a:r>
            <a:r>
              <a:rPr lang="en-US" dirty="0">
                <a:solidFill>
                  <a:schemeClr val="tx1"/>
                </a:solidFill>
                <a:latin typeface="Courier New"/>
                <a:ea typeface="Courier New"/>
                <a:cs typeface="Courier New"/>
                <a:sym typeface="Courier New"/>
              </a:rPr>
              <a:t> = ANY (SELECT </a:t>
            </a:r>
            <a:r>
              <a:rPr lang="en-US" dirty="0" err="1">
                <a:solidFill>
                  <a:schemeClr val="tx1"/>
                </a:solidFill>
                <a:latin typeface="Courier New"/>
                <a:ea typeface="Courier New"/>
                <a:cs typeface="Courier New"/>
                <a:sym typeface="Courier New"/>
              </a:rPr>
              <a:t>FinancialCodes.Code</a:t>
            </a:r>
            <a:r>
              <a:rPr lang="en-US" dirty="0">
                <a:solidFill>
                  <a:schemeClr val="tx1"/>
                </a:solidFill>
                <a:latin typeface="Courier New"/>
                <a:ea typeface="Courier New"/>
                <a:cs typeface="Courier New"/>
                <a:sym typeface="Courier New"/>
              </a:rPr>
              <a:t> FROM </a:t>
            </a:r>
            <a:r>
              <a:rPr lang="en-US" dirty="0" err="1">
                <a:solidFill>
                  <a:schemeClr val="tx1"/>
                </a:solidFill>
                <a:latin typeface="Courier New"/>
                <a:ea typeface="Courier New"/>
                <a:cs typeface="Courier New"/>
                <a:sym typeface="Courier New"/>
              </a:rPr>
              <a:t>FinancialCodes</a:t>
            </a:r>
            <a:r>
              <a:rPr lang="en-US" dirty="0">
                <a:solidFill>
                  <a:schemeClr val="tx1"/>
                </a:solidFill>
                <a:latin typeface="Courier New"/>
                <a:ea typeface="Courier New"/>
                <a:cs typeface="Courier New"/>
                <a:sym typeface="Courier New"/>
              </a:rPr>
              <a:t> WHERE type = 'revenue');</a:t>
            </a:r>
          </a:p>
        </p:txBody>
      </p:sp>
      <p:sp>
        <p:nvSpPr>
          <p:cNvPr id="7" name="Rectangle 6">
            <a:extLst>
              <a:ext uri="{FF2B5EF4-FFF2-40B4-BE49-F238E27FC236}">
                <a16:creationId xmlns="" xmlns:a16="http://schemas.microsoft.com/office/drawing/2014/main" id="{E6B7B097-6F15-4C02-A676-8820E4475D8A}"/>
              </a:ext>
            </a:extLst>
          </p:cNvPr>
          <p:cNvSpPr/>
          <p:nvPr/>
        </p:nvSpPr>
        <p:spPr>
          <a:xfrm>
            <a:off x="4062887" y="3810000"/>
            <a:ext cx="1018227" cy="400110"/>
          </a:xfrm>
          <a:prstGeom prst="rect">
            <a:avLst/>
          </a:prstGeom>
        </p:spPr>
        <p:txBody>
          <a:bodyPr wrap="none">
            <a:spAutoFit/>
          </a:bodyPr>
          <a:lstStyle/>
          <a:p>
            <a:r>
              <a:rPr lang="en-IN" sz="2000" dirty="0">
                <a:latin typeface="Cambria" panose="02040503050406030204" pitchFamily="18" charset="0"/>
                <a:ea typeface="Cambria" panose="02040503050406030204" pitchFamily="18" charset="0"/>
              </a:rPr>
              <a:t>Output:</a:t>
            </a:r>
          </a:p>
        </p:txBody>
      </p:sp>
      <p:pic>
        <p:nvPicPr>
          <p:cNvPr id="9" name="Google Shape;256;p49">
            <a:extLst>
              <a:ext uri="{FF2B5EF4-FFF2-40B4-BE49-F238E27FC236}">
                <a16:creationId xmlns="" xmlns:a16="http://schemas.microsoft.com/office/drawing/2014/main" id="{C2ECC391-4AE6-4D58-ADAD-510B46D10AA2}"/>
              </a:ext>
            </a:extLst>
          </p:cNvPr>
          <p:cNvPicPr preferRelativeResize="0"/>
          <p:nvPr/>
        </p:nvPicPr>
        <p:blipFill>
          <a:blip r:embed="rId2">
            <a:alphaModFix/>
          </a:blip>
          <a:stretch>
            <a:fillRect/>
          </a:stretch>
        </p:blipFill>
        <p:spPr>
          <a:xfrm>
            <a:off x="3424238" y="4343400"/>
            <a:ext cx="2295525" cy="1914525"/>
          </a:xfrm>
          <a:prstGeom prst="rect">
            <a:avLst/>
          </a:prstGeom>
          <a:noFill/>
          <a:ln w="19050" cap="flat" cmpd="sng">
            <a:solidFill>
              <a:schemeClr val="dk2"/>
            </a:solidFill>
            <a:prstDash val="solid"/>
            <a:round/>
            <a:headEnd type="none" w="sm" len="sm"/>
            <a:tailEnd type="none" w="sm" len="sm"/>
          </a:ln>
        </p:spPr>
      </p:pic>
    </p:spTree>
    <p:extLst>
      <p:ext uri="{BB962C8B-B14F-4D97-AF65-F5344CB8AC3E}">
        <p14:creationId xmlns:p14="http://schemas.microsoft.com/office/powerpoint/2010/main" val="280275753"/>
      </p:ext>
    </p:extLst>
  </p:cSld>
  <p:clrMapOvr>
    <a:masterClrMapping/>
  </p:clrMapOvr>
  <p:transition>
    <p:wipe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 xmlns:a16="http://schemas.microsoft.com/office/drawing/2014/main" id="{E373504B-F4C6-4655-8ACB-984E34225A08}"/>
              </a:ext>
            </a:extLst>
          </p:cNvPr>
          <p:cNvSpPr/>
          <p:nvPr/>
        </p:nvSpPr>
        <p:spPr>
          <a:xfrm>
            <a:off x="457200" y="2628900"/>
            <a:ext cx="8229600" cy="16002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5" name="Rectangle 4">
            <a:extLst>
              <a:ext uri="{FF2B5EF4-FFF2-40B4-BE49-F238E27FC236}">
                <a16:creationId xmlns="" xmlns:a16="http://schemas.microsoft.com/office/drawing/2014/main" id="{3AAA73F5-D339-41FF-9CAB-92070D8337B5}"/>
              </a:ext>
            </a:extLst>
          </p:cNvPr>
          <p:cNvSpPr/>
          <p:nvPr/>
        </p:nvSpPr>
        <p:spPr>
          <a:xfrm>
            <a:off x="800100" y="2921168"/>
            <a:ext cx="7543800" cy="1015663"/>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While the =ANY condition is identical to the IN condition, ANY can also be used with inequalities such as &lt; or &gt; to give more flexible use of subqueries</a:t>
            </a:r>
          </a:p>
        </p:txBody>
      </p:sp>
      <p:pic>
        <p:nvPicPr>
          <p:cNvPr id="8" name="Picture 7">
            <a:extLst>
              <a:ext uri="{FF2B5EF4-FFF2-40B4-BE49-F238E27FC236}">
                <a16:creationId xmlns:a16="http://schemas.microsoft.com/office/drawing/2014/main" xmlns="" id="{446E9F90-DCC7-4B7B-A3EB-9C994DD8B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 y="152400"/>
            <a:ext cx="1728215" cy="1753882"/>
          </a:xfrm>
          <a:prstGeom prst="rect">
            <a:avLst/>
          </a:prstGeom>
        </p:spPr>
      </p:pic>
    </p:spTree>
    <p:extLst>
      <p:ext uri="{BB962C8B-B14F-4D97-AF65-F5344CB8AC3E}">
        <p14:creationId xmlns:p14="http://schemas.microsoft.com/office/powerpoint/2010/main" val="1380032945"/>
      </p:ext>
    </p:extLst>
  </p:cSld>
  <p:clrMapOvr>
    <a:masterClrMapping/>
  </p:clrMapOvr>
  <p:transition>
    <p:wipe di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80C65C52-0D83-4E8C-8D1B-4A141E7E491E}"/>
              </a:ext>
            </a:extLst>
          </p:cNvPr>
          <p:cNvSpPr/>
          <p:nvPr/>
        </p:nvSpPr>
        <p:spPr>
          <a:xfrm>
            <a:off x="0" y="2857381"/>
            <a:ext cx="9144000" cy="707886"/>
          </a:xfrm>
          <a:prstGeom prst="rect">
            <a:avLst/>
          </a:prstGeom>
          <a:solidFill>
            <a:schemeClr val="accent6">
              <a:lumMod val="20000"/>
              <a:lumOff val="80000"/>
            </a:schemeClr>
          </a:solidFill>
        </p:spPr>
        <p:txBody>
          <a:bodyPr wrap="square">
            <a:spAutoFit/>
          </a:bodyPr>
          <a:lstStyle/>
          <a:p>
            <a:r>
              <a:rPr lang="en-US" sz="2000" i="1" dirty="0">
                <a:latin typeface="Cambria" panose="02040503050406030204" pitchFamily="18" charset="0"/>
                <a:ea typeface="Cambria" panose="02040503050406030204" pitchFamily="18" charset="0"/>
              </a:rPr>
              <a:t>Replace ANY with IN and compare the results: Few record gets filtered and the meaning of the result gets changed</a:t>
            </a:r>
            <a:endParaRPr lang="en-US" sz="2000" dirty="0">
              <a:latin typeface="Cambria" panose="02040503050406030204" pitchFamily="18" charset="0"/>
              <a:ea typeface="Cambria" panose="02040503050406030204" pitchFamily="18" charset="0"/>
            </a:endParaRPr>
          </a:p>
        </p:txBody>
      </p:sp>
      <p:sp>
        <p:nvSpPr>
          <p:cNvPr id="15" name="Title 1">
            <a:extLst>
              <a:ext uri="{FF2B5EF4-FFF2-40B4-BE49-F238E27FC236}">
                <a16:creationId xmlns="" xmlns:a16="http://schemas.microsoft.com/office/drawing/2014/main" id="{C1F34F30-C257-4C45-952F-A9C5C72326A3}"/>
              </a:ext>
            </a:extLst>
          </p:cNvPr>
          <p:cNvSpPr txBox="1">
            <a:spLocks/>
          </p:cNvSpPr>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endParaRPr lang="en-US" sz="2400" b="1" dirty="0">
              <a:latin typeface="Cambria" pitchFamily="18" charset="0"/>
            </a:endParaRPr>
          </a:p>
        </p:txBody>
      </p:sp>
      <p:pic>
        <p:nvPicPr>
          <p:cNvPr id="5" name="Picture 4">
            <a:extLst>
              <a:ext uri="{FF2B5EF4-FFF2-40B4-BE49-F238E27FC236}">
                <a16:creationId xmlns="" xmlns:a16="http://schemas.microsoft.com/office/drawing/2014/main" id="{93213506-C3D7-43FB-A2BA-AADB80EDDE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18287"/>
            <a:ext cx="1389888" cy="1273524"/>
          </a:xfrm>
          <a:prstGeom prst="rect">
            <a:avLst/>
          </a:prstGeom>
        </p:spPr>
      </p:pic>
    </p:spTree>
    <p:custDataLst>
      <p:tags r:id="rId1"/>
    </p:custDataLst>
    <p:extLst>
      <p:ext uri="{BB962C8B-B14F-4D97-AF65-F5344CB8AC3E}">
        <p14:creationId xmlns:p14="http://schemas.microsoft.com/office/powerpoint/2010/main" val="2475087414"/>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Multiple Row Subquery - Example</a:t>
            </a:r>
          </a:p>
          <a:p>
            <a:pPr algn="l"/>
            <a:endParaRPr lang="en-US" sz="2400" b="1" dirty="0">
              <a:latin typeface="Cambria" pitchFamily="18" charset="0"/>
            </a:endParaRPr>
          </a:p>
        </p:txBody>
      </p:sp>
      <p:sp>
        <p:nvSpPr>
          <p:cNvPr id="4" name="Rectangle 3">
            <a:extLst>
              <a:ext uri="{FF2B5EF4-FFF2-40B4-BE49-F238E27FC236}">
                <a16:creationId xmlns="" xmlns:a16="http://schemas.microsoft.com/office/drawing/2014/main"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The ALL keyword is similar to the word ANY. For example, the following query lists financial data that is not revenue:</a:t>
            </a:r>
          </a:p>
        </p:txBody>
      </p:sp>
      <p:sp>
        <p:nvSpPr>
          <p:cNvPr id="5" name="Rectangle: Rounded Corners 17">
            <a:extLst>
              <a:ext uri="{FF2B5EF4-FFF2-40B4-BE49-F238E27FC236}">
                <a16:creationId xmlns="" xmlns:a16="http://schemas.microsoft.com/office/drawing/2014/main" id="{6B1011A9-DA81-4D2A-BDAF-B4A51FC37D70}"/>
              </a:ext>
            </a:extLst>
          </p:cNvPr>
          <p:cNvSpPr/>
          <p:nvPr/>
        </p:nvSpPr>
        <p:spPr>
          <a:xfrm>
            <a:off x="76200" y="2278976"/>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6" name="Rectangle: Rounded Corners 18">
            <a:extLst>
              <a:ext uri="{FF2B5EF4-FFF2-40B4-BE49-F238E27FC236}">
                <a16:creationId xmlns="" xmlns:a16="http://schemas.microsoft.com/office/drawing/2014/main" id="{C20F646C-0268-49DD-B3D5-7822B29B55C3}"/>
              </a:ext>
            </a:extLst>
          </p:cNvPr>
          <p:cNvSpPr/>
          <p:nvPr/>
        </p:nvSpPr>
        <p:spPr>
          <a:xfrm>
            <a:off x="98228" y="2648573"/>
            <a:ext cx="8969572" cy="11614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solidFill>
                  <a:schemeClr val="tx1"/>
                </a:solidFill>
                <a:latin typeface="Courier New"/>
                <a:ea typeface="Courier New"/>
                <a:cs typeface="Courier New"/>
                <a:sym typeface="Courier New"/>
              </a:rPr>
              <a:t>SELECT * FROM </a:t>
            </a:r>
            <a:r>
              <a:rPr lang="en-US" dirty="0" err="1">
                <a:solidFill>
                  <a:schemeClr val="tx1"/>
                </a:solidFill>
                <a:latin typeface="Courier New"/>
                <a:ea typeface="Courier New"/>
                <a:cs typeface="Courier New"/>
                <a:sym typeface="Courier New"/>
              </a:rPr>
              <a:t>FinancialData</a:t>
            </a:r>
            <a:r>
              <a:rPr lang="en-US" dirty="0">
                <a:solidFill>
                  <a:schemeClr val="tx1"/>
                </a:solidFill>
                <a:latin typeface="Courier New"/>
                <a:ea typeface="Courier New"/>
                <a:cs typeface="Courier New"/>
                <a:sym typeface="Courier New"/>
              </a:rPr>
              <a:t> WHERE </a:t>
            </a:r>
            <a:r>
              <a:rPr lang="en-US" dirty="0" err="1">
                <a:solidFill>
                  <a:schemeClr val="tx1"/>
                </a:solidFill>
                <a:latin typeface="Courier New"/>
                <a:ea typeface="Courier New"/>
                <a:cs typeface="Courier New"/>
                <a:sym typeface="Courier New"/>
              </a:rPr>
              <a:t>FinancialData.Code</a:t>
            </a:r>
            <a:r>
              <a:rPr lang="en-US" dirty="0">
                <a:solidFill>
                  <a:schemeClr val="tx1"/>
                </a:solidFill>
                <a:latin typeface="Courier New"/>
                <a:ea typeface="Courier New"/>
                <a:cs typeface="Courier New"/>
                <a:sym typeface="Courier New"/>
              </a:rPr>
              <a:t> &lt;&gt; ALL (SELECT </a:t>
            </a:r>
            <a:r>
              <a:rPr lang="en-US" dirty="0" err="1">
                <a:solidFill>
                  <a:schemeClr val="tx1"/>
                </a:solidFill>
                <a:latin typeface="Courier New"/>
                <a:ea typeface="Courier New"/>
                <a:cs typeface="Courier New"/>
                <a:sym typeface="Courier New"/>
              </a:rPr>
              <a:t>FinancialCodes.Code</a:t>
            </a:r>
            <a:r>
              <a:rPr lang="en-US" dirty="0">
                <a:solidFill>
                  <a:schemeClr val="tx1"/>
                </a:solidFill>
                <a:latin typeface="Courier New"/>
                <a:ea typeface="Courier New"/>
                <a:cs typeface="Courier New"/>
                <a:sym typeface="Courier New"/>
              </a:rPr>
              <a:t> FROM </a:t>
            </a:r>
            <a:r>
              <a:rPr lang="en-US" dirty="0" err="1">
                <a:solidFill>
                  <a:schemeClr val="tx1"/>
                </a:solidFill>
                <a:latin typeface="Courier New"/>
                <a:ea typeface="Courier New"/>
                <a:cs typeface="Courier New"/>
                <a:sym typeface="Courier New"/>
              </a:rPr>
              <a:t>FinancialCodes</a:t>
            </a:r>
            <a:r>
              <a:rPr lang="en-US" dirty="0">
                <a:solidFill>
                  <a:schemeClr val="tx1"/>
                </a:solidFill>
                <a:latin typeface="Courier New"/>
                <a:ea typeface="Courier New"/>
                <a:cs typeface="Courier New"/>
                <a:sym typeface="Courier New"/>
              </a:rPr>
              <a:t> WHERE type = 'revenue' );</a:t>
            </a:r>
          </a:p>
        </p:txBody>
      </p:sp>
      <p:sp>
        <p:nvSpPr>
          <p:cNvPr id="7" name="Rectangle 6">
            <a:extLst>
              <a:ext uri="{FF2B5EF4-FFF2-40B4-BE49-F238E27FC236}">
                <a16:creationId xmlns="" xmlns:a16="http://schemas.microsoft.com/office/drawing/2014/main" id="{E6B7B097-6F15-4C02-A676-8820E4475D8A}"/>
              </a:ext>
            </a:extLst>
          </p:cNvPr>
          <p:cNvSpPr/>
          <p:nvPr/>
        </p:nvSpPr>
        <p:spPr>
          <a:xfrm>
            <a:off x="2286000" y="4572000"/>
            <a:ext cx="1018227" cy="400110"/>
          </a:xfrm>
          <a:prstGeom prst="rect">
            <a:avLst/>
          </a:prstGeom>
        </p:spPr>
        <p:txBody>
          <a:bodyPr wrap="none">
            <a:spAutoFit/>
          </a:bodyPr>
          <a:lstStyle/>
          <a:p>
            <a:r>
              <a:rPr lang="en-IN" sz="2000" dirty="0">
                <a:latin typeface="Cambria" panose="02040503050406030204" pitchFamily="18" charset="0"/>
                <a:ea typeface="Cambria" panose="02040503050406030204" pitchFamily="18" charset="0"/>
              </a:rPr>
              <a:t>Output:</a:t>
            </a:r>
          </a:p>
        </p:txBody>
      </p:sp>
      <p:pic>
        <p:nvPicPr>
          <p:cNvPr id="9" name="Google Shape;272;p51">
            <a:extLst>
              <a:ext uri="{FF2B5EF4-FFF2-40B4-BE49-F238E27FC236}">
                <a16:creationId xmlns="" xmlns:a16="http://schemas.microsoft.com/office/drawing/2014/main" id="{6495F8FD-340F-42B2-8AC1-3CB4A89454C1}"/>
              </a:ext>
            </a:extLst>
          </p:cNvPr>
          <p:cNvPicPr preferRelativeResize="0"/>
          <p:nvPr/>
        </p:nvPicPr>
        <p:blipFill>
          <a:blip r:embed="rId2">
            <a:alphaModFix/>
          </a:blip>
          <a:stretch>
            <a:fillRect/>
          </a:stretch>
        </p:blipFill>
        <p:spPr>
          <a:xfrm>
            <a:off x="3613899" y="4019900"/>
            <a:ext cx="1938229" cy="2304700"/>
          </a:xfrm>
          <a:prstGeom prst="rect">
            <a:avLst/>
          </a:prstGeom>
          <a:noFill/>
          <a:ln w="19050" cap="flat" cmpd="sng">
            <a:solidFill>
              <a:schemeClr val="dk2"/>
            </a:solidFill>
            <a:prstDash val="solid"/>
            <a:round/>
            <a:headEnd type="none" w="sm" len="sm"/>
            <a:tailEnd type="none" w="sm" len="sm"/>
          </a:ln>
        </p:spPr>
      </p:pic>
    </p:spTree>
    <p:extLst>
      <p:ext uri="{BB962C8B-B14F-4D97-AF65-F5344CB8AC3E}">
        <p14:creationId xmlns:p14="http://schemas.microsoft.com/office/powerpoint/2010/main" val="2492226823"/>
      </p:ext>
    </p:extLst>
  </p:cSld>
  <p:clrMapOvr>
    <a:masterClrMapping/>
  </p:clrMapOvr>
  <p:transition>
    <p:wipe di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Multiple Row Subquery - Example</a:t>
            </a:r>
          </a:p>
          <a:p>
            <a:pPr algn="l"/>
            <a:endParaRPr lang="en-US" sz="2400" b="1" dirty="0">
              <a:latin typeface="Cambria" pitchFamily="18" charset="0"/>
            </a:endParaRPr>
          </a:p>
        </p:txBody>
      </p:sp>
      <p:sp>
        <p:nvSpPr>
          <p:cNvPr id="4" name="Rectangle 3">
            <a:extLst>
              <a:ext uri="{FF2B5EF4-FFF2-40B4-BE49-F238E27FC236}">
                <a16:creationId xmlns="" xmlns:a16="http://schemas.microsoft.com/office/drawing/2014/main"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The result from the previous query is equivalent to the following query using </a:t>
            </a:r>
          </a:p>
          <a:p>
            <a:pPr algn="ctr" defTabSz="455613" eaLnBrk="0" hangingPunct="0">
              <a:spcBef>
                <a:spcPct val="20000"/>
              </a:spcBef>
            </a:pPr>
            <a:r>
              <a:rPr lang="en-US" sz="2000" dirty="0">
                <a:latin typeface="Cambria" panose="02040503050406030204" pitchFamily="18" charset="0"/>
              </a:rPr>
              <a:t>NOT IN:</a:t>
            </a:r>
          </a:p>
        </p:txBody>
      </p:sp>
      <p:sp>
        <p:nvSpPr>
          <p:cNvPr id="5" name="Rectangle: Rounded Corners 17">
            <a:extLst>
              <a:ext uri="{FF2B5EF4-FFF2-40B4-BE49-F238E27FC236}">
                <a16:creationId xmlns="" xmlns:a16="http://schemas.microsoft.com/office/drawing/2014/main" id="{6B1011A9-DA81-4D2A-BDAF-B4A51FC37D70}"/>
              </a:ext>
            </a:extLst>
          </p:cNvPr>
          <p:cNvSpPr/>
          <p:nvPr/>
        </p:nvSpPr>
        <p:spPr>
          <a:xfrm>
            <a:off x="76200" y="2278976"/>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6" name="Rectangle: Rounded Corners 18">
            <a:extLst>
              <a:ext uri="{FF2B5EF4-FFF2-40B4-BE49-F238E27FC236}">
                <a16:creationId xmlns="" xmlns:a16="http://schemas.microsoft.com/office/drawing/2014/main" id="{C20F646C-0268-49DD-B3D5-7822B29B55C3}"/>
              </a:ext>
            </a:extLst>
          </p:cNvPr>
          <p:cNvSpPr/>
          <p:nvPr/>
        </p:nvSpPr>
        <p:spPr>
          <a:xfrm>
            <a:off x="98228" y="2648573"/>
            <a:ext cx="8969572" cy="11614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solidFill>
                  <a:schemeClr val="tx1"/>
                </a:solidFill>
                <a:latin typeface="Courier New"/>
                <a:ea typeface="Courier New"/>
                <a:cs typeface="Courier New"/>
                <a:sym typeface="Courier New"/>
              </a:rPr>
              <a:t>SELECT * FROM </a:t>
            </a:r>
            <a:r>
              <a:rPr lang="en-US" dirty="0" err="1">
                <a:solidFill>
                  <a:schemeClr val="tx1"/>
                </a:solidFill>
                <a:latin typeface="Courier New"/>
                <a:ea typeface="Courier New"/>
                <a:cs typeface="Courier New"/>
                <a:sym typeface="Courier New"/>
              </a:rPr>
              <a:t>FinancialData</a:t>
            </a:r>
            <a:r>
              <a:rPr lang="en-US" dirty="0">
                <a:solidFill>
                  <a:schemeClr val="tx1"/>
                </a:solidFill>
                <a:latin typeface="Courier New"/>
                <a:ea typeface="Courier New"/>
                <a:cs typeface="Courier New"/>
                <a:sym typeface="Courier New"/>
              </a:rPr>
              <a:t> WHERE </a:t>
            </a:r>
            <a:r>
              <a:rPr lang="en-US" dirty="0" err="1">
                <a:solidFill>
                  <a:schemeClr val="tx1"/>
                </a:solidFill>
                <a:latin typeface="Courier New"/>
                <a:ea typeface="Courier New"/>
                <a:cs typeface="Courier New"/>
                <a:sym typeface="Courier New"/>
              </a:rPr>
              <a:t>FinancialData.Code</a:t>
            </a:r>
            <a:r>
              <a:rPr lang="en-US" dirty="0">
                <a:solidFill>
                  <a:schemeClr val="tx1"/>
                </a:solidFill>
                <a:latin typeface="Courier New"/>
                <a:ea typeface="Courier New"/>
                <a:cs typeface="Courier New"/>
                <a:sym typeface="Courier New"/>
              </a:rPr>
              <a:t> NOT IN (SELECT </a:t>
            </a:r>
            <a:r>
              <a:rPr lang="en-US" dirty="0" err="1">
                <a:solidFill>
                  <a:schemeClr val="tx1"/>
                </a:solidFill>
                <a:latin typeface="Courier New"/>
                <a:ea typeface="Courier New"/>
                <a:cs typeface="Courier New"/>
                <a:sym typeface="Courier New"/>
              </a:rPr>
              <a:t>FinancialCodes.Code</a:t>
            </a:r>
            <a:r>
              <a:rPr lang="en-US" dirty="0">
                <a:solidFill>
                  <a:schemeClr val="tx1"/>
                </a:solidFill>
                <a:latin typeface="Courier New"/>
                <a:ea typeface="Courier New"/>
                <a:cs typeface="Courier New"/>
                <a:sym typeface="Courier New"/>
              </a:rPr>
              <a:t> FROM </a:t>
            </a:r>
            <a:r>
              <a:rPr lang="en-US" dirty="0" err="1">
                <a:solidFill>
                  <a:schemeClr val="tx1"/>
                </a:solidFill>
                <a:latin typeface="Courier New"/>
                <a:ea typeface="Courier New"/>
                <a:cs typeface="Courier New"/>
                <a:sym typeface="Courier New"/>
              </a:rPr>
              <a:t>FinancialCodes</a:t>
            </a:r>
            <a:r>
              <a:rPr lang="en-US" dirty="0">
                <a:solidFill>
                  <a:schemeClr val="tx1"/>
                </a:solidFill>
                <a:latin typeface="Courier New"/>
                <a:ea typeface="Courier New"/>
                <a:cs typeface="Courier New"/>
                <a:sym typeface="Courier New"/>
              </a:rPr>
              <a:t> WHERE type = 'revenue' );</a:t>
            </a:r>
          </a:p>
        </p:txBody>
      </p:sp>
      <p:sp>
        <p:nvSpPr>
          <p:cNvPr id="7" name="Rectangle 6">
            <a:extLst>
              <a:ext uri="{FF2B5EF4-FFF2-40B4-BE49-F238E27FC236}">
                <a16:creationId xmlns="" xmlns:a16="http://schemas.microsoft.com/office/drawing/2014/main" id="{E6B7B097-6F15-4C02-A676-8820E4475D8A}"/>
              </a:ext>
            </a:extLst>
          </p:cNvPr>
          <p:cNvSpPr/>
          <p:nvPr/>
        </p:nvSpPr>
        <p:spPr>
          <a:xfrm>
            <a:off x="2286000" y="4572000"/>
            <a:ext cx="1018227" cy="400110"/>
          </a:xfrm>
          <a:prstGeom prst="rect">
            <a:avLst/>
          </a:prstGeom>
        </p:spPr>
        <p:txBody>
          <a:bodyPr wrap="none">
            <a:spAutoFit/>
          </a:bodyPr>
          <a:lstStyle/>
          <a:p>
            <a:r>
              <a:rPr lang="en-IN" sz="2000" dirty="0">
                <a:latin typeface="Cambria" panose="02040503050406030204" pitchFamily="18" charset="0"/>
                <a:ea typeface="Cambria" panose="02040503050406030204" pitchFamily="18" charset="0"/>
              </a:rPr>
              <a:t>Output:</a:t>
            </a:r>
          </a:p>
        </p:txBody>
      </p:sp>
      <p:pic>
        <p:nvPicPr>
          <p:cNvPr id="8" name="Google Shape;281;p52">
            <a:extLst>
              <a:ext uri="{FF2B5EF4-FFF2-40B4-BE49-F238E27FC236}">
                <a16:creationId xmlns="" xmlns:a16="http://schemas.microsoft.com/office/drawing/2014/main" id="{E4AB9D9E-FA3B-4427-9C6C-A58A6D322204}"/>
              </a:ext>
            </a:extLst>
          </p:cNvPr>
          <p:cNvPicPr preferRelativeResize="0"/>
          <p:nvPr/>
        </p:nvPicPr>
        <p:blipFill>
          <a:blip r:embed="rId2">
            <a:alphaModFix/>
          </a:blip>
          <a:stretch>
            <a:fillRect/>
          </a:stretch>
        </p:blipFill>
        <p:spPr>
          <a:xfrm>
            <a:off x="3613899" y="4019900"/>
            <a:ext cx="1938229" cy="2304700"/>
          </a:xfrm>
          <a:prstGeom prst="rect">
            <a:avLst/>
          </a:prstGeom>
          <a:noFill/>
          <a:ln w="19050" cap="flat" cmpd="sng">
            <a:solidFill>
              <a:schemeClr val="dk2"/>
            </a:solidFill>
            <a:prstDash val="solid"/>
            <a:round/>
            <a:headEnd type="none" w="sm" len="sm"/>
            <a:tailEnd type="none" w="sm" len="sm"/>
          </a:ln>
        </p:spPr>
      </p:pic>
    </p:spTree>
    <p:extLst>
      <p:ext uri="{BB962C8B-B14F-4D97-AF65-F5344CB8AC3E}">
        <p14:creationId xmlns:p14="http://schemas.microsoft.com/office/powerpoint/2010/main" val="568237882"/>
      </p:ext>
    </p:extLst>
  </p:cSld>
  <p:clrMapOvr>
    <a:masterClrMapping/>
  </p:clrMapOvr>
  <p:transition>
    <p:wipe di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Correlated Subquery</a:t>
            </a:r>
          </a:p>
          <a:p>
            <a:pPr algn="l"/>
            <a:endParaRPr lang="en-US" sz="2400" b="1" dirty="0">
              <a:latin typeface="Cambria" pitchFamily="18" charset="0"/>
            </a:endParaRPr>
          </a:p>
        </p:txBody>
      </p:sp>
      <p:graphicFrame>
        <p:nvGraphicFramePr>
          <p:cNvPr id="2" name="Diagram 1"/>
          <p:cNvGraphicFramePr/>
          <p:nvPr>
            <p:extLst>
              <p:ext uri="{D42A27DB-BD31-4B8C-83A1-F6EECF244321}">
                <p14:modId xmlns:p14="http://schemas.microsoft.com/office/powerpoint/2010/main" val="1469524191"/>
              </p:ext>
            </p:extLst>
          </p:nvPr>
        </p:nvGraphicFramePr>
        <p:xfrm>
          <a:off x="228600" y="800100"/>
          <a:ext cx="8686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6891685"/>
      </p:ext>
    </p:extLst>
  </p:cSld>
  <p:clrMapOvr>
    <a:masterClrMapping/>
  </p:clrMapOvr>
  <p:transition>
    <p:wipe di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Correlated Subquery - Example</a:t>
            </a:r>
          </a:p>
          <a:p>
            <a:pPr algn="l"/>
            <a:endParaRPr lang="en-US" sz="2400" b="1" dirty="0">
              <a:latin typeface="Cambria" pitchFamily="18" charset="0"/>
            </a:endParaRPr>
          </a:p>
        </p:txBody>
      </p:sp>
      <p:sp>
        <p:nvSpPr>
          <p:cNvPr id="4" name="Rectangle 3">
            <a:extLst>
              <a:ext uri="{FF2B5EF4-FFF2-40B4-BE49-F238E27FC236}">
                <a16:creationId xmlns="" xmlns:a16="http://schemas.microsoft.com/office/drawing/2014/main"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The subquery in the statement below returns a value dependent upon the active row in the Products table:</a:t>
            </a:r>
          </a:p>
        </p:txBody>
      </p:sp>
      <p:sp>
        <p:nvSpPr>
          <p:cNvPr id="5" name="Rectangle: Rounded Corners 17">
            <a:extLst>
              <a:ext uri="{FF2B5EF4-FFF2-40B4-BE49-F238E27FC236}">
                <a16:creationId xmlns="" xmlns:a16="http://schemas.microsoft.com/office/drawing/2014/main" id="{6B1011A9-DA81-4D2A-BDAF-B4A51FC37D70}"/>
              </a:ext>
            </a:extLst>
          </p:cNvPr>
          <p:cNvSpPr/>
          <p:nvPr/>
        </p:nvSpPr>
        <p:spPr>
          <a:xfrm>
            <a:off x="76200" y="2278976"/>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6" name="Rectangle: Rounded Corners 18">
            <a:extLst>
              <a:ext uri="{FF2B5EF4-FFF2-40B4-BE49-F238E27FC236}">
                <a16:creationId xmlns="" xmlns:a16="http://schemas.microsoft.com/office/drawing/2014/main" id="{C20F646C-0268-49DD-B3D5-7822B29B55C3}"/>
              </a:ext>
            </a:extLst>
          </p:cNvPr>
          <p:cNvSpPr/>
          <p:nvPr/>
        </p:nvSpPr>
        <p:spPr>
          <a:xfrm>
            <a:off x="98228" y="2648573"/>
            <a:ext cx="8969572" cy="11614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solidFill>
                  <a:schemeClr val="tx1"/>
                </a:solidFill>
                <a:latin typeface="Courier New"/>
                <a:ea typeface="Courier New"/>
                <a:cs typeface="Courier New"/>
                <a:sym typeface="Courier New"/>
              </a:rPr>
              <a:t>SELECT Name, Description FROM Products WHERE </a:t>
            </a:r>
          </a:p>
          <a:p>
            <a:pPr lvl="0"/>
            <a:r>
              <a:rPr lang="en-US" dirty="0">
                <a:solidFill>
                  <a:schemeClr val="tx1"/>
                </a:solidFill>
                <a:latin typeface="Courier New"/>
                <a:ea typeface="Courier New"/>
                <a:cs typeface="Courier New"/>
                <a:sym typeface="Courier New"/>
              </a:rPr>
              <a:t>Quantity &gt; (SELECT AVG( Quantity ) FROM </a:t>
            </a:r>
            <a:r>
              <a:rPr lang="en-US" dirty="0" err="1">
                <a:solidFill>
                  <a:schemeClr val="tx1"/>
                </a:solidFill>
                <a:latin typeface="Courier New"/>
                <a:ea typeface="Courier New"/>
                <a:cs typeface="Courier New"/>
                <a:sym typeface="Courier New"/>
              </a:rPr>
              <a:t>SalesOrderItems</a:t>
            </a:r>
            <a:r>
              <a:rPr lang="en-US" dirty="0">
                <a:solidFill>
                  <a:schemeClr val="tx1"/>
                </a:solidFill>
                <a:latin typeface="Courier New"/>
                <a:ea typeface="Courier New"/>
                <a:cs typeface="Courier New"/>
                <a:sym typeface="Courier New"/>
              </a:rPr>
              <a:t> WHERE Products.ID=</a:t>
            </a:r>
            <a:r>
              <a:rPr lang="en-US" dirty="0" err="1">
                <a:solidFill>
                  <a:schemeClr val="tx1"/>
                </a:solidFill>
                <a:latin typeface="Courier New"/>
                <a:ea typeface="Courier New"/>
                <a:cs typeface="Courier New"/>
                <a:sym typeface="Courier New"/>
              </a:rPr>
              <a:t>SalesOrderItems.ProductID</a:t>
            </a:r>
            <a:r>
              <a:rPr lang="en-US" dirty="0">
                <a:solidFill>
                  <a:schemeClr val="tx1"/>
                </a:solidFill>
                <a:latin typeface="Courier New"/>
                <a:ea typeface="Courier New"/>
                <a:cs typeface="Courier New"/>
                <a:sym typeface="Courier New"/>
              </a:rPr>
              <a:t> );</a:t>
            </a:r>
          </a:p>
        </p:txBody>
      </p:sp>
      <p:sp>
        <p:nvSpPr>
          <p:cNvPr id="7" name="Rectangle 6">
            <a:extLst>
              <a:ext uri="{FF2B5EF4-FFF2-40B4-BE49-F238E27FC236}">
                <a16:creationId xmlns="" xmlns:a16="http://schemas.microsoft.com/office/drawing/2014/main" id="{E6B7B097-6F15-4C02-A676-8820E4475D8A}"/>
              </a:ext>
            </a:extLst>
          </p:cNvPr>
          <p:cNvSpPr/>
          <p:nvPr/>
        </p:nvSpPr>
        <p:spPr>
          <a:xfrm>
            <a:off x="4062887" y="4133850"/>
            <a:ext cx="1018227" cy="400110"/>
          </a:xfrm>
          <a:prstGeom prst="rect">
            <a:avLst/>
          </a:prstGeom>
        </p:spPr>
        <p:txBody>
          <a:bodyPr wrap="none">
            <a:spAutoFit/>
          </a:bodyPr>
          <a:lstStyle/>
          <a:p>
            <a:r>
              <a:rPr lang="en-IN" sz="2000" dirty="0">
                <a:latin typeface="Cambria" panose="02040503050406030204" pitchFamily="18" charset="0"/>
                <a:ea typeface="Cambria" panose="02040503050406030204" pitchFamily="18" charset="0"/>
              </a:rPr>
              <a:t>Output:</a:t>
            </a:r>
          </a:p>
        </p:txBody>
      </p:sp>
      <p:pic>
        <p:nvPicPr>
          <p:cNvPr id="9" name="Google Shape;302;p55">
            <a:extLst>
              <a:ext uri="{FF2B5EF4-FFF2-40B4-BE49-F238E27FC236}">
                <a16:creationId xmlns="" xmlns:a16="http://schemas.microsoft.com/office/drawing/2014/main" id="{4F9E6DCA-2A77-4115-B4FA-9FDF2043967A}"/>
              </a:ext>
            </a:extLst>
          </p:cNvPr>
          <p:cNvPicPr preferRelativeResize="0"/>
          <p:nvPr/>
        </p:nvPicPr>
        <p:blipFill>
          <a:blip r:embed="rId2">
            <a:alphaModFix/>
          </a:blip>
          <a:stretch>
            <a:fillRect/>
          </a:stretch>
        </p:blipFill>
        <p:spPr>
          <a:xfrm>
            <a:off x="3800188" y="4591050"/>
            <a:ext cx="1571625" cy="514350"/>
          </a:xfrm>
          <a:prstGeom prst="rect">
            <a:avLst/>
          </a:prstGeom>
          <a:noFill/>
          <a:ln w="19050" cap="flat" cmpd="sng">
            <a:solidFill>
              <a:schemeClr val="dk2"/>
            </a:solidFill>
            <a:prstDash val="solid"/>
            <a:round/>
            <a:headEnd type="none" w="sm" len="sm"/>
            <a:tailEnd type="none" w="sm" len="sm"/>
          </a:ln>
        </p:spPr>
      </p:pic>
    </p:spTree>
    <p:extLst>
      <p:ext uri="{BB962C8B-B14F-4D97-AF65-F5344CB8AC3E}">
        <p14:creationId xmlns:p14="http://schemas.microsoft.com/office/powerpoint/2010/main" val="1165367494"/>
      </p:ext>
    </p:extLst>
  </p:cSld>
  <p:clrMapOvr>
    <a:masterClrMapping/>
  </p:clrMapOvr>
  <p:transition>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a:extLst>
              <a:ext uri="{FF2B5EF4-FFF2-40B4-BE49-F238E27FC236}">
                <a16:creationId xmlns="" xmlns:a16="http://schemas.microsoft.com/office/drawing/2014/main" id="{504E1F4D-F923-4C4F-84FA-469A973ECBC7}"/>
              </a:ext>
            </a:extLst>
          </p:cNvPr>
          <p:cNvCxnSpPr>
            <a:cxnSpLocks/>
          </p:cNvCxnSpPr>
          <p:nvPr/>
        </p:nvCxnSpPr>
        <p:spPr>
          <a:xfrm>
            <a:off x="6781800" y="3429001"/>
            <a:ext cx="533400" cy="0"/>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How DBMS handles Views?</a:t>
            </a:r>
          </a:p>
          <a:p>
            <a:pPr algn="l"/>
            <a:endParaRPr lang="en-US" sz="2400" b="1" dirty="0">
              <a:latin typeface="Cambria" pitchFamily="18" charset="0"/>
            </a:endParaRPr>
          </a:p>
          <a:p>
            <a:pPr algn="l"/>
            <a:endParaRPr lang="en-US" sz="2400" b="1" dirty="0">
              <a:latin typeface="Cambria" pitchFamily="18" charset="0"/>
            </a:endParaRPr>
          </a:p>
        </p:txBody>
      </p:sp>
      <p:grpSp>
        <p:nvGrpSpPr>
          <p:cNvPr id="2" name="Group 1">
            <a:extLst>
              <a:ext uri="{FF2B5EF4-FFF2-40B4-BE49-F238E27FC236}">
                <a16:creationId xmlns="" xmlns:a16="http://schemas.microsoft.com/office/drawing/2014/main" id="{776378BF-B9FE-40FF-936C-F2E601A6E080}"/>
              </a:ext>
            </a:extLst>
          </p:cNvPr>
          <p:cNvGrpSpPr/>
          <p:nvPr/>
        </p:nvGrpSpPr>
        <p:grpSpPr>
          <a:xfrm>
            <a:off x="2362200" y="1146111"/>
            <a:ext cx="4419600" cy="5612219"/>
            <a:chOff x="457200" y="920621"/>
            <a:chExt cx="8229600" cy="5612219"/>
          </a:xfrm>
        </p:grpSpPr>
        <p:sp>
          <p:nvSpPr>
            <p:cNvPr id="7" name="Rounded Rectangle 6">
              <a:extLst>
                <a:ext uri="{FF2B5EF4-FFF2-40B4-BE49-F238E27FC236}">
                  <a16:creationId xmlns="" xmlns:a16="http://schemas.microsoft.com/office/drawing/2014/main" id="{E373504B-F4C6-4655-8ACB-984E34225A08}"/>
                </a:ext>
              </a:extLst>
            </p:cNvPr>
            <p:cNvSpPr/>
            <p:nvPr/>
          </p:nvSpPr>
          <p:spPr>
            <a:xfrm>
              <a:off x="457200" y="920621"/>
              <a:ext cx="8229600" cy="5026087"/>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5" name="Rectangle 4">
              <a:extLst>
                <a:ext uri="{FF2B5EF4-FFF2-40B4-BE49-F238E27FC236}">
                  <a16:creationId xmlns="" xmlns:a16="http://schemas.microsoft.com/office/drawing/2014/main" id="{3AAA73F5-D339-41FF-9CAB-92070D8337B5}"/>
                </a:ext>
              </a:extLst>
            </p:cNvPr>
            <p:cNvSpPr/>
            <p:nvPr/>
          </p:nvSpPr>
          <p:spPr>
            <a:xfrm>
              <a:off x="800100" y="1085195"/>
              <a:ext cx="7429501" cy="5447645"/>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For simple views:</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DBMS constructs each row of the view on the fly, drawing the data for the row from the source table(s)</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For more complex views</a:t>
              </a:r>
            </a:p>
            <a:p>
              <a:pPr marL="342900" indent="-342900">
                <a:buFont typeface="Arial" panose="020B0604020202020204" pitchFamily="34" charset="0"/>
                <a:buChar char="•"/>
              </a:pPr>
              <a:r>
                <a:rPr lang="en-US" dirty="0">
                  <a:latin typeface="Cambria" panose="02040503050406030204" pitchFamily="18" charset="0"/>
                  <a:ea typeface="Cambria" panose="02040503050406030204" pitchFamily="18" charset="0"/>
                </a:rPr>
                <a:t>DBMS actually carry out the query that defines the view and store its results in a temporary table</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The DBMS fills your requests for view access from this temporary table and discards the table when it is no longer needed</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p:txBody>
        </p:sp>
      </p:grpSp>
      <p:grpSp>
        <p:nvGrpSpPr>
          <p:cNvPr id="6" name="Group 5">
            <a:extLst>
              <a:ext uri="{FF2B5EF4-FFF2-40B4-BE49-F238E27FC236}">
                <a16:creationId xmlns="" xmlns:a16="http://schemas.microsoft.com/office/drawing/2014/main" id="{82277DEA-EC50-418A-86A7-C5B92A162DAE}"/>
              </a:ext>
            </a:extLst>
          </p:cNvPr>
          <p:cNvGrpSpPr/>
          <p:nvPr/>
        </p:nvGrpSpPr>
        <p:grpSpPr>
          <a:xfrm>
            <a:off x="348732" y="2743200"/>
            <a:ext cx="1371600" cy="1371600"/>
            <a:chOff x="3581400" y="2398061"/>
            <a:chExt cx="1371600" cy="1371600"/>
          </a:xfrm>
        </p:grpSpPr>
        <p:pic>
          <p:nvPicPr>
            <p:cNvPr id="8" name="Picture 7">
              <a:extLst>
                <a:ext uri="{FF2B5EF4-FFF2-40B4-BE49-F238E27FC236}">
                  <a16:creationId xmlns="" xmlns:a16="http://schemas.microsoft.com/office/drawing/2014/main" id="{C3C9C73C-BB25-4A12-95A9-453EC2E483D5}"/>
                </a:ext>
              </a:extLst>
            </p:cNvPr>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3581400" y="2398061"/>
              <a:ext cx="1371600" cy="1371600"/>
            </a:xfrm>
            <a:prstGeom prst="rect">
              <a:avLst/>
            </a:prstGeom>
          </p:spPr>
        </p:pic>
        <p:sp>
          <p:nvSpPr>
            <p:cNvPr id="9" name="Rectangle 8">
              <a:extLst>
                <a:ext uri="{FF2B5EF4-FFF2-40B4-BE49-F238E27FC236}">
                  <a16:creationId xmlns="" xmlns:a16="http://schemas.microsoft.com/office/drawing/2014/main" id="{4CDDC3F6-DC52-425B-BB87-D7F7CA6FBB1C}"/>
                </a:ext>
              </a:extLst>
            </p:cNvPr>
            <p:cNvSpPr/>
            <p:nvPr/>
          </p:nvSpPr>
          <p:spPr>
            <a:xfrm>
              <a:off x="3842268" y="2507561"/>
              <a:ext cx="902737" cy="307777"/>
            </a:xfrm>
            <a:prstGeom prst="rect">
              <a:avLst/>
            </a:prstGeom>
          </p:spPr>
          <p:txBody>
            <a:bodyPr wrap="square">
              <a:spAutoFit/>
            </a:bodyPr>
            <a:lstStyle/>
            <a:p>
              <a:r>
                <a:rPr lang="en-US" sz="1400" dirty="0">
                  <a:solidFill>
                    <a:schemeClr val="bg1"/>
                  </a:solidFill>
                  <a:latin typeface="Cambria" panose="02040503050406030204" pitchFamily="18" charset="0"/>
                </a:rPr>
                <a:t>Database</a:t>
              </a:r>
              <a:endParaRPr lang="en-IN" sz="1400" dirty="0">
                <a:solidFill>
                  <a:schemeClr val="bg1"/>
                </a:solidFill>
              </a:endParaRPr>
            </a:p>
          </p:txBody>
        </p:sp>
      </p:grpSp>
      <p:grpSp>
        <p:nvGrpSpPr>
          <p:cNvPr id="10" name="Group 9">
            <a:extLst>
              <a:ext uri="{FF2B5EF4-FFF2-40B4-BE49-F238E27FC236}">
                <a16:creationId xmlns="" xmlns:a16="http://schemas.microsoft.com/office/drawing/2014/main" id="{88E7014D-A5B0-485C-A722-86B19FD28164}"/>
              </a:ext>
            </a:extLst>
          </p:cNvPr>
          <p:cNvGrpSpPr/>
          <p:nvPr/>
        </p:nvGrpSpPr>
        <p:grpSpPr>
          <a:xfrm>
            <a:off x="7315200" y="2667000"/>
            <a:ext cx="1447800" cy="1447800"/>
            <a:chOff x="381000" y="2388731"/>
            <a:chExt cx="1447800" cy="1447800"/>
          </a:xfrm>
        </p:grpSpPr>
        <p:pic>
          <p:nvPicPr>
            <p:cNvPr id="11" name="Picture 2" descr="cells, excel, grid, reports, table icon">
              <a:extLst>
                <a:ext uri="{FF2B5EF4-FFF2-40B4-BE49-F238E27FC236}">
                  <a16:creationId xmlns="" xmlns:a16="http://schemas.microsoft.com/office/drawing/2014/main" id="{2BC599A4-D46C-4199-8E0C-5178A2BFD9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2388731"/>
              <a:ext cx="1447800" cy="14478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 xmlns:a16="http://schemas.microsoft.com/office/drawing/2014/main" id="{B0B61562-A5BE-4754-9895-4DE5CE916093}"/>
                </a:ext>
              </a:extLst>
            </p:cNvPr>
            <p:cNvSpPr/>
            <p:nvPr/>
          </p:nvSpPr>
          <p:spPr>
            <a:xfrm>
              <a:off x="815101" y="2420543"/>
              <a:ext cx="632699" cy="307777"/>
            </a:xfrm>
            <a:prstGeom prst="rect">
              <a:avLst/>
            </a:prstGeom>
          </p:spPr>
          <p:txBody>
            <a:bodyPr wrap="square">
              <a:spAutoFit/>
            </a:bodyPr>
            <a:lstStyle/>
            <a:p>
              <a:r>
                <a:rPr lang="en-US" sz="1400" dirty="0">
                  <a:solidFill>
                    <a:schemeClr val="bg1"/>
                  </a:solidFill>
                </a:rPr>
                <a:t>Views</a:t>
              </a:r>
              <a:endParaRPr lang="en-IN" sz="1400" dirty="0">
                <a:solidFill>
                  <a:schemeClr val="bg1"/>
                </a:solidFill>
              </a:endParaRPr>
            </a:p>
          </p:txBody>
        </p:sp>
      </p:grpSp>
      <p:cxnSp>
        <p:nvCxnSpPr>
          <p:cNvPr id="17" name="Straight Arrow Connector 16">
            <a:extLst>
              <a:ext uri="{FF2B5EF4-FFF2-40B4-BE49-F238E27FC236}">
                <a16:creationId xmlns="" xmlns:a16="http://schemas.microsoft.com/office/drawing/2014/main" id="{F75E733D-52AD-407A-B0B9-9A30E4B2DB94}"/>
              </a:ext>
            </a:extLst>
          </p:cNvPr>
          <p:cNvCxnSpPr>
            <a:cxnSpLocks/>
          </p:cNvCxnSpPr>
          <p:nvPr/>
        </p:nvCxnSpPr>
        <p:spPr>
          <a:xfrm>
            <a:off x="1644132" y="3429000"/>
            <a:ext cx="64186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73905095"/>
      </p:ext>
    </p:extLst>
  </p:cSld>
  <p:clrMapOvr>
    <a:masterClrMapping/>
  </p:clrMapOvr>
  <p:transition>
    <p:wipe di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Correlated Subquery - Example</a:t>
            </a:r>
          </a:p>
          <a:p>
            <a:pPr algn="l"/>
            <a:endParaRPr lang="en-US" sz="2400" b="1" dirty="0">
              <a:latin typeface="Cambria" pitchFamily="18" charset="0"/>
            </a:endParaRPr>
          </a:p>
        </p:txBody>
      </p:sp>
      <p:sp>
        <p:nvSpPr>
          <p:cNvPr id="7" name="Rounded Rectangle 6">
            <a:extLst>
              <a:ext uri="{FF2B5EF4-FFF2-40B4-BE49-F238E27FC236}">
                <a16:creationId xmlns="" xmlns:a16="http://schemas.microsoft.com/office/drawing/2014/main" id="{E373504B-F4C6-4655-8ACB-984E34225A08}"/>
              </a:ext>
            </a:extLst>
          </p:cNvPr>
          <p:cNvSpPr/>
          <p:nvPr/>
        </p:nvSpPr>
        <p:spPr>
          <a:xfrm>
            <a:off x="457200" y="832246"/>
            <a:ext cx="8229600" cy="5492354"/>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5" name="Rectangle 4">
            <a:extLst>
              <a:ext uri="{FF2B5EF4-FFF2-40B4-BE49-F238E27FC236}">
                <a16:creationId xmlns="" xmlns:a16="http://schemas.microsoft.com/office/drawing/2014/main" id="{3AAA73F5-D339-41FF-9CAB-92070D8337B5}"/>
              </a:ext>
            </a:extLst>
          </p:cNvPr>
          <p:cNvSpPr/>
          <p:nvPr/>
        </p:nvSpPr>
        <p:spPr>
          <a:xfrm>
            <a:off x="800100" y="916156"/>
            <a:ext cx="7543800" cy="5324535"/>
          </a:xfrm>
          <a:prstGeom prst="rect">
            <a:avLst/>
          </a:prstGeom>
        </p:spPr>
        <p:txBody>
          <a:bodyPr wrap="square">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In the example, the Products.ID column in the subquery is the outer reference</a:t>
            </a:r>
          </a:p>
          <a:p>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The query extracts the names and descriptions of the products whose in-stock quantities are greater than the average ordered quantity of that product — specifically, the product being tested by the WHERE clause in the main query</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The subquery does this by scanning the </a:t>
            </a:r>
            <a:r>
              <a:rPr lang="en-US" sz="2000" dirty="0" err="1">
                <a:latin typeface="Cambria" panose="02040503050406030204" pitchFamily="18" charset="0"/>
                <a:ea typeface="Cambria" panose="02040503050406030204" pitchFamily="18" charset="0"/>
              </a:rPr>
              <a:t>SalesOrderItems</a:t>
            </a:r>
            <a:r>
              <a:rPr lang="en-US" sz="2000" dirty="0">
                <a:latin typeface="Cambria" panose="02040503050406030204" pitchFamily="18" charset="0"/>
                <a:ea typeface="Cambria" panose="02040503050406030204" pitchFamily="18" charset="0"/>
              </a:rPr>
              <a:t> table</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The Products.ID column in the WHERE clause of the subquery refers to a column in the table named in the FROM clause of the main query—not the subquery</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As the database server moves through each row of the Products table, it uses the ID value of the current row when it evaluates the WHERE clause of the subquery</a:t>
            </a:r>
          </a:p>
        </p:txBody>
      </p:sp>
    </p:spTree>
    <p:extLst>
      <p:ext uri="{BB962C8B-B14F-4D97-AF65-F5344CB8AC3E}">
        <p14:creationId xmlns:p14="http://schemas.microsoft.com/office/powerpoint/2010/main" val="4159330163"/>
      </p:ext>
    </p:extLst>
  </p:cSld>
  <p:clrMapOvr>
    <a:masterClrMapping/>
  </p:clrMapOvr>
  <p:transition>
    <p:wipe di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Uncorrelated Subquery</a:t>
            </a:r>
          </a:p>
          <a:p>
            <a:pPr algn="l"/>
            <a:endParaRPr lang="en-US" sz="2400" b="1" dirty="0">
              <a:latin typeface="Cambria" pitchFamily="18" charset="0"/>
            </a:endParaRPr>
          </a:p>
        </p:txBody>
      </p:sp>
      <p:graphicFrame>
        <p:nvGraphicFramePr>
          <p:cNvPr id="2" name="Diagram 1"/>
          <p:cNvGraphicFramePr/>
          <p:nvPr>
            <p:extLst>
              <p:ext uri="{D42A27DB-BD31-4B8C-83A1-F6EECF244321}">
                <p14:modId xmlns:p14="http://schemas.microsoft.com/office/powerpoint/2010/main" val="3868870939"/>
              </p:ext>
            </p:extLst>
          </p:nvPr>
        </p:nvGraphicFramePr>
        <p:xfrm>
          <a:off x="419100" y="1600200"/>
          <a:ext cx="83058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4903808"/>
      </p:ext>
    </p:extLst>
  </p:cSld>
  <p:clrMapOvr>
    <a:masterClrMapping/>
  </p:clrMapOvr>
  <p:transition>
    <p:wipe di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Uncorrelated Subquery - Example</a:t>
            </a:r>
          </a:p>
          <a:p>
            <a:pPr algn="l"/>
            <a:endParaRPr lang="en-US" sz="2400" b="1" dirty="0">
              <a:latin typeface="Cambria" pitchFamily="18" charset="0"/>
            </a:endParaRPr>
          </a:p>
        </p:txBody>
      </p:sp>
      <p:sp>
        <p:nvSpPr>
          <p:cNvPr id="5" name="Rectangle: Rounded Corners 17">
            <a:extLst>
              <a:ext uri="{FF2B5EF4-FFF2-40B4-BE49-F238E27FC236}">
                <a16:creationId xmlns="" xmlns:a16="http://schemas.microsoft.com/office/drawing/2014/main" id="{6B1011A9-DA81-4D2A-BDAF-B4A51FC37D70}"/>
              </a:ext>
            </a:extLst>
          </p:cNvPr>
          <p:cNvSpPr/>
          <p:nvPr/>
        </p:nvSpPr>
        <p:spPr>
          <a:xfrm>
            <a:off x="76200" y="914400"/>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6" name="Rectangle: Rounded Corners 18">
            <a:extLst>
              <a:ext uri="{FF2B5EF4-FFF2-40B4-BE49-F238E27FC236}">
                <a16:creationId xmlns="" xmlns:a16="http://schemas.microsoft.com/office/drawing/2014/main" id="{C20F646C-0268-49DD-B3D5-7822B29B55C3}"/>
              </a:ext>
            </a:extLst>
          </p:cNvPr>
          <p:cNvSpPr/>
          <p:nvPr/>
        </p:nvSpPr>
        <p:spPr>
          <a:xfrm>
            <a:off x="98228" y="1283997"/>
            <a:ext cx="8969572" cy="11614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solidFill>
                  <a:schemeClr val="tx1"/>
                </a:solidFill>
                <a:latin typeface="Courier New"/>
                <a:ea typeface="Courier New"/>
                <a:cs typeface="Courier New"/>
                <a:sym typeface="Courier New"/>
              </a:rPr>
              <a:t>SELECT * FROM Products WHERE Quantity &lt;  2 * (SELECT AVG( Quantity )</a:t>
            </a:r>
          </a:p>
          <a:p>
            <a:pPr lvl="0"/>
            <a:r>
              <a:rPr lang="en-US" dirty="0">
                <a:solidFill>
                  <a:schemeClr val="tx1"/>
                </a:solidFill>
                <a:latin typeface="Courier New"/>
                <a:ea typeface="Courier New"/>
                <a:cs typeface="Courier New"/>
                <a:sym typeface="Courier New"/>
              </a:rPr>
              <a:t>   FROM </a:t>
            </a:r>
            <a:r>
              <a:rPr lang="en-US" dirty="0" err="1">
                <a:solidFill>
                  <a:schemeClr val="tx1"/>
                </a:solidFill>
                <a:latin typeface="Courier New"/>
                <a:ea typeface="Courier New"/>
                <a:cs typeface="Courier New"/>
                <a:sym typeface="Courier New"/>
              </a:rPr>
              <a:t>SalesOrderItems</a:t>
            </a:r>
            <a:r>
              <a:rPr lang="en-US" dirty="0">
                <a:solidFill>
                  <a:schemeClr val="tx1"/>
                </a:solidFill>
                <a:latin typeface="Courier New"/>
                <a:ea typeface="Courier New"/>
                <a:cs typeface="Courier New"/>
                <a:sym typeface="Courier New"/>
              </a:rPr>
              <a:t> );</a:t>
            </a:r>
          </a:p>
        </p:txBody>
      </p:sp>
      <p:sp>
        <p:nvSpPr>
          <p:cNvPr id="7" name="Rectangle 6">
            <a:extLst>
              <a:ext uri="{FF2B5EF4-FFF2-40B4-BE49-F238E27FC236}">
                <a16:creationId xmlns="" xmlns:a16="http://schemas.microsoft.com/office/drawing/2014/main" id="{E6B7B097-6F15-4C02-A676-8820E4475D8A}"/>
              </a:ext>
            </a:extLst>
          </p:cNvPr>
          <p:cNvSpPr/>
          <p:nvPr/>
        </p:nvSpPr>
        <p:spPr>
          <a:xfrm>
            <a:off x="1802844" y="2838450"/>
            <a:ext cx="1018227" cy="400110"/>
          </a:xfrm>
          <a:prstGeom prst="rect">
            <a:avLst/>
          </a:prstGeom>
        </p:spPr>
        <p:txBody>
          <a:bodyPr wrap="none">
            <a:spAutoFit/>
          </a:bodyPr>
          <a:lstStyle/>
          <a:p>
            <a:r>
              <a:rPr lang="en-IN" sz="2000" dirty="0">
                <a:latin typeface="Cambria" panose="02040503050406030204" pitchFamily="18" charset="0"/>
                <a:ea typeface="Cambria" panose="02040503050406030204" pitchFamily="18" charset="0"/>
              </a:rPr>
              <a:t>Output:</a:t>
            </a:r>
          </a:p>
        </p:txBody>
      </p:sp>
      <p:pic>
        <p:nvPicPr>
          <p:cNvPr id="8" name="Google Shape;322;p58">
            <a:extLst>
              <a:ext uri="{FF2B5EF4-FFF2-40B4-BE49-F238E27FC236}">
                <a16:creationId xmlns="" xmlns:a16="http://schemas.microsoft.com/office/drawing/2014/main" id="{388851CF-59A9-4228-8BE6-627CD1ACED2E}"/>
              </a:ext>
            </a:extLst>
          </p:cNvPr>
          <p:cNvPicPr preferRelativeResize="0"/>
          <p:nvPr/>
        </p:nvPicPr>
        <p:blipFill>
          <a:blip r:embed="rId2">
            <a:alphaModFix/>
          </a:blip>
          <a:stretch>
            <a:fillRect/>
          </a:stretch>
        </p:blipFill>
        <p:spPr>
          <a:xfrm>
            <a:off x="3786188" y="2838450"/>
            <a:ext cx="1571625" cy="514350"/>
          </a:xfrm>
          <a:prstGeom prst="rect">
            <a:avLst/>
          </a:prstGeom>
          <a:noFill/>
          <a:ln w="19050" cap="flat" cmpd="sng">
            <a:solidFill>
              <a:schemeClr val="dk2"/>
            </a:solidFill>
            <a:prstDash val="solid"/>
            <a:round/>
            <a:headEnd type="none" w="sm" len="sm"/>
            <a:tailEnd type="none" w="sm" len="sm"/>
          </a:ln>
        </p:spPr>
      </p:pic>
      <p:sp>
        <p:nvSpPr>
          <p:cNvPr id="10" name="Rectangle 9">
            <a:extLst>
              <a:ext uri="{FF2B5EF4-FFF2-40B4-BE49-F238E27FC236}">
                <a16:creationId xmlns="" xmlns:a16="http://schemas.microsoft.com/office/drawing/2014/main" id="{D21EE7B0-AB1B-4A2B-B2F6-C63CFBEF9385}"/>
              </a:ext>
            </a:extLst>
          </p:cNvPr>
          <p:cNvSpPr/>
          <p:nvPr/>
        </p:nvSpPr>
        <p:spPr>
          <a:xfrm>
            <a:off x="1802844" y="3606851"/>
            <a:ext cx="5538313" cy="1200329"/>
          </a:xfrm>
          <a:prstGeom prst="rect">
            <a:avLst/>
          </a:prstGeom>
        </p:spPr>
        <p:txBody>
          <a:bodyPr wrap="square">
            <a:spAutoFit/>
          </a:bodyPr>
          <a:lstStyle/>
          <a:p>
            <a:r>
              <a:rPr lang="en-US" dirty="0"/>
              <a:t>In evaluating the query, the database server computes this value once, and compares each value in the Quantity field of the Products table to it to determine whether to select the corresponding row.</a:t>
            </a:r>
          </a:p>
        </p:txBody>
      </p:sp>
    </p:spTree>
    <p:extLst>
      <p:ext uri="{BB962C8B-B14F-4D97-AF65-F5344CB8AC3E}">
        <p14:creationId xmlns:p14="http://schemas.microsoft.com/office/powerpoint/2010/main" val="1794374321"/>
      </p:ext>
    </p:extLst>
  </p:cSld>
  <p:clrMapOvr>
    <a:masterClrMapping/>
  </p:clrMapOvr>
  <p:transition>
    <p:wipe di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Nested Subquery</a:t>
            </a:r>
          </a:p>
          <a:p>
            <a:pPr algn="l"/>
            <a:endParaRPr lang="en-US" sz="2400" b="1" dirty="0">
              <a:latin typeface="Cambria" pitchFamily="18" charset="0"/>
            </a:endParaRPr>
          </a:p>
        </p:txBody>
      </p:sp>
      <p:graphicFrame>
        <p:nvGraphicFramePr>
          <p:cNvPr id="2" name="Diagram 1"/>
          <p:cNvGraphicFramePr/>
          <p:nvPr>
            <p:extLst>
              <p:ext uri="{D42A27DB-BD31-4B8C-83A1-F6EECF244321}">
                <p14:modId xmlns:p14="http://schemas.microsoft.com/office/powerpoint/2010/main" val="1620550247"/>
              </p:ext>
            </p:extLst>
          </p:nvPr>
        </p:nvGraphicFramePr>
        <p:xfrm>
          <a:off x="419100" y="1676400"/>
          <a:ext cx="83058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3450051"/>
      </p:ext>
    </p:extLst>
  </p:cSld>
  <p:clrMapOvr>
    <a:masterClrMapping/>
  </p:clrMapOvr>
  <p:transition>
    <p:wipe dir="u"/>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Nested Subquery - Example</a:t>
            </a:r>
          </a:p>
          <a:p>
            <a:pPr algn="l"/>
            <a:endParaRPr lang="en-US" sz="2400" b="1" dirty="0">
              <a:latin typeface="Cambria" pitchFamily="18" charset="0"/>
            </a:endParaRPr>
          </a:p>
        </p:txBody>
      </p:sp>
      <p:sp>
        <p:nvSpPr>
          <p:cNvPr id="4" name="Rectangle 3">
            <a:extLst>
              <a:ext uri="{FF2B5EF4-FFF2-40B4-BE49-F238E27FC236}">
                <a16:creationId xmlns="" xmlns:a16="http://schemas.microsoft.com/office/drawing/2014/main"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The following example uses nested subqueries to determine the order IDs and line IDs of those orders shipped on the same day when any item in the fees department was ordered:</a:t>
            </a:r>
          </a:p>
        </p:txBody>
      </p:sp>
      <p:sp>
        <p:nvSpPr>
          <p:cNvPr id="5" name="Rectangle: Rounded Corners 17">
            <a:extLst>
              <a:ext uri="{FF2B5EF4-FFF2-40B4-BE49-F238E27FC236}">
                <a16:creationId xmlns="" xmlns:a16="http://schemas.microsoft.com/office/drawing/2014/main" id="{6B1011A9-DA81-4D2A-BDAF-B4A51FC37D70}"/>
              </a:ext>
            </a:extLst>
          </p:cNvPr>
          <p:cNvSpPr/>
          <p:nvPr/>
        </p:nvSpPr>
        <p:spPr>
          <a:xfrm>
            <a:off x="76200" y="2278976"/>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6" name="Rectangle: Rounded Corners 18">
            <a:extLst>
              <a:ext uri="{FF2B5EF4-FFF2-40B4-BE49-F238E27FC236}">
                <a16:creationId xmlns="" xmlns:a16="http://schemas.microsoft.com/office/drawing/2014/main" id="{C20F646C-0268-49DD-B3D5-7822B29B55C3}"/>
              </a:ext>
            </a:extLst>
          </p:cNvPr>
          <p:cNvSpPr/>
          <p:nvPr/>
        </p:nvSpPr>
        <p:spPr>
          <a:xfrm>
            <a:off x="98228" y="2648573"/>
            <a:ext cx="8969572" cy="11614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solidFill>
                  <a:schemeClr val="tx1"/>
                </a:solidFill>
                <a:latin typeface="Courier New"/>
                <a:ea typeface="Courier New"/>
                <a:cs typeface="Courier New"/>
                <a:sym typeface="Courier New"/>
              </a:rPr>
              <a:t>SELECT * FROM </a:t>
            </a:r>
            <a:r>
              <a:rPr lang="en-US" dirty="0" err="1">
                <a:solidFill>
                  <a:schemeClr val="tx1"/>
                </a:solidFill>
                <a:latin typeface="Courier New"/>
                <a:ea typeface="Courier New"/>
                <a:cs typeface="Courier New"/>
                <a:sym typeface="Courier New"/>
              </a:rPr>
              <a:t>SalesOrderItems</a:t>
            </a:r>
            <a:r>
              <a:rPr lang="en-US" dirty="0">
                <a:solidFill>
                  <a:schemeClr val="tx1"/>
                </a:solidFill>
                <a:latin typeface="Courier New"/>
                <a:ea typeface="Courier New"/>
                <a:cs typeface="Courier New"/>
                <a:sym typeface="Courier New"/>
              </a:rPr>
              <a:t> WHERE </a:t>
            </a:r>
            <a:r>
              <a:rPr lang="en-US" dirty="0" err="1">
                <a:solidFill>
                  <a:schemeClr val="tx1"/>
                </a:solidFill>
                <a:latin typeface="Courier New"/>
                <a:ea typeface="Courier New"/>
                <a:cs typeface="Courier New"/>
                <a:sym typeface="Courier New"/>
              </a:rPr>
              <a:t>ShipDate</a:t>
            </a:r>
            <a:r>
              <a:rPr lang="en-US" dirty="0">
                <a:solidFill>
                  <a:schemeClr val="tx1"/>
                </a:solidFill>
                <a:latin typeface="Courier New"/>
                <a:ea typeface="Courier New"/>
                <a:cs typeface="Courier New"/>
                <a:sym typeface="Courier New"/>
              </a:rPr>
              <a:t> = ANY </a:t>
            </a:r>
          </a:p>
          <a:p>
            <a:pPr lvl="0"/>
            <a:r>
              <a:rPr lang="en-US" dirty="0">
                <a:solidFill>
                  <a:schemeClr val="tx1"/>
                </a:solidFill>
                <a:latin typeface="Courier New"/>
                <a:ea typeface="Courier New"/>
                <a:cs typeface="Courier New"/>
                <a:sym typeface="Courier New"/>
              </a:rPr>
              <a:t>(SELECT </a:t>
            </a:r>
            <a:r>
              <a:rPr lang="en-US" dirty="0" err="1">
                <a:solidFill>
                  <a:schemeClr val="tx1"/>
                </a:solidFill>
                <a:latin typeface="Courier New"/>
                <a:ea typeface="Courier New"/>
                <a:cs typeface="Courier New"/>
                <a:sym typeface="Courier New"/>
              </a:rPr>
              <a:t>OrderDate</a:t>
            </a:r>
            <a:r>
              <a:rPr lang="en-US" dirty="0">
                <a:solidFill>
                  <a:schemeClr val="tx1"/>
                </a:solidFill>
                <a:latin typeface="Courier New"/>
                <a:ea typeface="Courier New"/>
                <a:cs typeface="Courier New"/>
                <a:sym typeface="Courier New"/>
              </a:rPr>
              <a:t> FROM </a:t>
            </a:r>
            <a:r>
              <a:rPr lang="en-US" dirty="0" err="1">
                <a:solidFill>
                  <a:schemeClr val="tx1"/>
                </a:solidFill>
                <a:latin typeface="Courier New"/>
                <a:ea typeface="Courier New"/>
                <a:cs typeface="Courier New"/>
                <a:sym typeface="Courier New"/>
              </a:rPr>
              <a:t>SalesOrders</a:t>
            </a:r>
            <a:r>
              <a:rPr lang="en-US" dirty="0">
                <a:solidFill>
                  <a:schemeClr val="tx1"/>
                </a:solidFill>
                <a:latin typeface="Courier New"/>
                <a:ea typeface="Courier New"/>
                <a:cs typeface="Courier New"/>
                <a:sym typeface="Courier New"/>
              </a:rPr>
              <a:t> WHERE </a:t>
            </a:r>
            <a:r>
              <a:rPr lang="en-US" dirty="0" err="1">
                <a:solidFill>
                  <a:schemeClr val="tx1"/>
                </a:solidFill>
                <a:latin typeface="Courier New"/>
                <a:ea typeface="Courier New"/>
                <a:cs typeface="Courier New"/>
                <a:sym typeface="Courier New"/>
              </a:rPr>
              <a:t>FinancialCode</a:t>
            </a:r>
            <a:r>
              <a:rPr lang="en-US" dirty="0">
                <a:solidFill>
                  <a:schemeClr val="tx1"/>
                </a:solidFill>
                <a:latin typeface="Courier New"/>
                <a:ea typeface="Courier New"/>
                <a:cs typeface="Courier New"/>
                <a:sym typeface="Courier New"/>
              </a:rPr>
              <a:t> IN </a:t>
            </a:r>
          </a:p>
          <a:p>
            <a:pPr lvl="0" indent="457200"/>
            <a:r>
              <a:rPr lang="en-US" dirty="0">
                <a:solidFill>
                  <a:schemeClr val="tx1"/>
                </a:solidFill>
                <a:latin typeface="Courier New"/>
                <a:ea typeface="Courier New"/>
                <a:cs typeface="Courier New"/>
                <a:sym typeface="Courier New"/>
              </a:rPr>
              <a:t>(SELECT Code FROM </a:t>
            </a:r>
            <a:r>
              <a:rPr lang="en-US" dirty="0" err="1">
                <a:solidFill>
                  <a:schemeClr val="tx1"/>
                </a:solidFill>
                <a:latin typeface="Courier New"/>
                <a:ea typeface="Courier New"/>
                <a:cs typeface="Courier New"/>
                <a:sym typeface="Courier New"/>
              </a:rPr>
              <a:t>FinancialCodes</a:t>
            </a:r>
            <a:r>
              <a:rPr lang="en-US" dirty="0">
                <a:solidFill>
                  <a:schemeClr val="tx1"/>
                </a:solidFill>
                <a:latin typeface="Courier New"/>
                <a:ea typeface="Courier New"/>
                <a:cs typeface="Courier New"/>
                <a:sym typeface="Courier New"/>
              </a:rPr>
              <a:t> WHERE Description = 'Fees' ) );</a:t>
            </a:r>
          </a:p>
        </p:txBody>
      </p:sp>
      <p:sp>
        <p:nvSpPr>
          <p:cNvPr id="7" name="Rectangle 6">
            <a:extLst>
              <a:ext uri="{FF2B5EF4-FFF2-40B4-BE49-F238E27FC236}">
                <a16:creationId xmlns="" xmlns:a16="http://schemas.microsoft.com/office/drawing/2014/main" id="{E6B7B097-6F15-4C02-A676-8820E4475D8A}"/>
              </a:ext>
            </a:extLst>
          </p:cNvPr>
          <p:cNvSpPr/>
          <p:nvPr/>
        </p:nvSpPr>
        <p:spPr>
          <a:xfrm>
            <a:off x="4062887" y="4114800"/>
            <a:ext cx="1018227" cy="400110"/>
          </a:xfrm>
          <a:prstGeom prst="rect">
            <a:avLst/>
          </a:prstGeom>
        </p:spPr>
        <p:txBody>
          <a:bodyPr wrap="none">
            <a:spAutoFit/>
          </a:bodyPr>
          <a:lstStyle/>
          <a:p>
            <a:r>
              <a:rPr lang="en-IN" sz="2000" dirty="0">
                <a:latin typeface="Cambria" panose="02040503050406030204" pitchFamily="18" charset="0"/>
                <a:ea typeface="Cambria" panose="02040503050406030204" pitchFamily="18" charset="0"/>
              </a:rPr>
              <a:t>Output:</a:t>
            </a:r>
          </a:p>
        </p:txBody>
      </p:sp>
      <p:pic>
        <p:nvPicPr>
          <p:cNvPr id="8" name="Google Shape;344;p61">
            <a:extLst>
              <a:ext uri="{FF2B5EF4-FFF2-40B4-BE49-F238E27FC236}">
                <a16:creationId xmlns="" xmlns:a16="http://schemas.microsoft.com/office/drawing/2014/main" id="{84830416-3B92-4E44-A903-5966AF43E18A}"/>
              </a:ext>
            </a:extLst>
          </p:cNvPr>
          <p:cNvPicPr preferRelativeResize="0"/>
          <p:nvPr/>
        </p:nvPicPr>
        <p:blipFill>
          <a:blip r:embed="rId2">
            <a:alphaModFix/>
          </a:blip>
          <a:stretch>
            <a:fillRect/>
          </a:stretch>
        </p:blipFill>
        <p:spPr>
          <a:xfrm>
            <a:off x="4029075" y="4505325"/>
            <a:ext cx="1085850" cy="523875"/>
          </a:xfrm>
          <a:prstGeom prst="rect">
            <a:avLst/>
          </a:prstGeom>
          <a:noFill/>
          <a:ln w="19050" cap="flat" cmpd="sng">
            <a:solidFill>
              <a:schemeClr val="dk2"/>
            </a:solidFill>
            <a:prstDash val="solid"/>
            <a:round/>
            <a:headEnd type="none" w="sm" len="sm"/>
            <a:tailEnd type="none" w="sm" len="sm"/>
          </a:ln>
        </p:spPr>
      </p:pic>
    </p:spTree>
    <p:extLst>
      <p:ext uri="{BB962C8B-B14F-4D97-AF65-F5344CB8AC3E}">
        <p14:creationId xmlns:p14="http://schemas.microsoft.com/office/powerpoint/2010/main" val="1585181357"/>
      </p:ext>
    </p:extLst>
  </p:cSld>
  <p:clrMapOvr>
    <a:masterClrMapping/>
  </p:clrMapOvr>
  <p:transition>
    <p:wipe di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Nested Subquery</a:t>
            </a:r>
          </a:p>
          <a:p>
            <a:pPr algn="l"/>
            <a:endParaRPr lang="en-US" sz="2400" b="1" dirty="0">
              <a:latin typeface="Cambria" pitchFamily="18" charset="0"/>
            </a:endParaRPr>
          </a:p>
        </p:txBody>
      </p:sp>
      <p:sp>
        <p:nvSpPr>
          <p:cNvPr id="7" name="Rounded Rectangle 6">
            <a:extLst>
              <a:ext uri="{FF2B5EF4-FFF2-40B4-BE49-F238E27FC236}">
                <a16:creationId xmlns="" xmlns:a16="http://schemas.microsoft.com/office/drawing/2014/main" id="{E373504B-F4C6-4655-8ACB-984E34225A08}"/>
              </a:ext>
            </a:extLst>
          </p:cNvPr>
          <p:cNvSpPr/>
          <p:nvPr/>
        </p:nvSpPr>
        <p:spPr>
          <a:xfrm>
            <a:off x="457200" y="1684720"/>
            <a:ext cx="8229600" cy="3488561"/>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5" name="Rectangle 4">
            <a:extLst>
              <a:ext uri="{FF2B5EF4-FFF2-40B4-BE49-F238E27FC236}">
                <a16:creationId xmlns="" xmlns:a16="http://schemas.microsoft.com/office/drawing/2014/main" id="{3AAA73F5-D339-41FF-9CAB-92070D8337B5}"/>
              </a:ext>
            </a:extLst>
          </p:cNvPr>
          <p:cNvSpPr/>
          <p:nvPr/>
        </p:nvSpPr>
        <p:spPr>
          <a:xfrm>
            <a:off x="800100" y="1997839"/>
            <a:ext cx="7543800" cy="2862322"/>
          </a:xfrm>
          <a:prstGeom prst="rect">
            <a:avLst/>
          </a:prstGeom>
        </p:spPr>
        <p:txBody>
          <a:bodyPr wrap="square">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In this example, the innermost subquery produces a column of financial codes whose descriptions are "Fees"</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The next subquery finds the order dates of the items whose codes match one of the codes selected in the innermost subquery</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Finally, the outermost query finds the order IDs and line IDs of the orders shipped on one of the dates found in the </a:t>
            </a:r>
            <a:r>
              <a:rPr lang="en-US" sz="2000" dirty="0" err="1" smtClean="0">
                <a:latin typeface="Cambria" panose="02040503050406030204" pitchFamily="18" charset="0"/>
                <a:ea typeface="Cambria" panose="02040503050406030204" pitchFamily="18" charset="0"/>
              </a:rPr>
              <a:t>subquery</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19983910"/>
      </p:ext>
    </p:extLst>
  </p:cSld>
  <p:clrMapOvr>
    <a:masterClrMapping/>
  </p:clrMapOvr>
  <p:transition>
    <p:wipe dir="u"/>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 xmlns:a16="http://schemas.microsoft.com/office/drawing/2014/main" id="{E373504B-F4C6-4655-8ACB-984E34225A08}"/>
              </a:ext>
            </a:extLst>
          </p:cNvPr>
          <p:cNvSpPr/>
          <p:nvPr/>
        </p:nvSpPr>
        <p:spPr>
          <a:xfrm>
            <a:off x="457200" y="2628900"/>
            <a:ext cx="8229600" cy="24003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5" name="Rectangle 4">
            <a:extLst>
              <a:ext uri="{FF2B5EF4-FFF2-40B4-BE49-F238E27FC236}">
                <a16:creationId xmlns="" xmlns:a16="http://schemas.microsoft.com/office/drawing/2014/main" id="{3AAA73F5-D339-41FF-9CAB-92070D8337B5}"/>
              </a:ext>
            </a:extLst>
          </p:cNvPr>
          <p:cNvSpPr/>
          <p:nvPr/>
        </p:nvSpPr>
        <p:spPr>
          <a:xfrm>
            <a:off x="800100" y="2921168"/>
            <a:ext cx="7543800" cy="1938992"/>
          </a:xfrm>
          <a:prstGeom prst="rect">
            <a:avLst/>
          </a:prstGeom>
        </p:spPr>
        <p:txBody>
          <a:bodyPr wrap="square">
            <a:spAutoFit/>
          </a:bodyPr>
          <a:lstStyle/>
          <a:p>
            <a:r>
              <a:rPr lang="en-US" sz="2400" i="1" dirty="0">
                <a:latin typeface="Cambria" panose="02040503050406030204" pitchFamily="18" charset="0"/>
                <a:ea typeface="Cambria" panose="02040503050406030204" pitchFamily="18" charset="0"/>
              </a:rPr>
              <a:t>MYSQL executes the low level subquery first and pass its intermediate result to its next immediate subquery. </a:t>
            </a:r>
          </a:p>
          <a:p>
            <a:endParaRPr lang="en-US" sz="2400" dirty="0">
              <a:latin typeface="Cambria" panose="02040503050406030204" pitchFamily="18" charset="0"/>
              <a:ea typeface="Cambria" panose="02040503050406030204" pitchFamily="18" charset="0"/>
            </a:endParaRPr>
          </a:p>
          <a:p>
            <a:r>
              <a:rPr lang="en-US" sz="2400" i="1" dirty="0">
                <a:latin typeface="Cambria" panose="02040503050406030204" pitchFamily="18" charset="0"/>
                <a:ea typeface="Cambria" panose="02040503050406030204" pitchFamily="18" charset="0"/>
              </a:rPr>
              <a:t>Here in </a:t>
            </a:r>
            <a:r>
              <a:rPr lang="en-US" sz="2400" i="1" dirty="0" err="1">
                <a:latin typeface="Cambria" panose="02040503050406030204" pitchFamily="18" charset="0"/>
                <a:ea typeface="Cambria" panose="02040503050406030204" pitchFamily="18" charset="0"/>
              </a:rPr>
              <a:t>Eg</a:t>
            </a:r>
            <a:r>
              <a:rPr lang="en-US" sz="2400" i="1" dirty="0">
                <a:latin typeface="Cambria" panose="02040503050406030204" pitchFamily="18" charset="0"/>
                <a:ea typeface="Cambria" panose="02040503050406030204" pitchFamily="18" charset="0"/>
              </a:rPr>
              <a:t>, Subquery-C is executed first and pass its result to Subquery-B, and so on</a:t>
            </a:r>
            <a:endParaRPr lang="en-US" sz="2400" dirty="0">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xmlns="" id="{446E9F90-DCC7-4B7B-A3EB-9C994DD8B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 y="152400"/>
            <a:ext cx="1728215" cy="1753882"/>
          </a:xfrm>
          <a:prstGeom prst="rect">
            <a:avLst/>
          </a:prstGeom>
        </p:spPr>
      </p:pic>
    </p:spTree>
    <p:extLst>
      <p:ext uri="{BB962C8B-B14F-4D97-AF65-F5344CB8AC3E}">
        <p14:creationId xmlns:p14="http://schemas.microsoft.com/office/powerpoint/2010/main" val="1308756517"/>
      </p:ext>
    </p:extLst>
  </p:cSld>
  <p:clrMapOvr>
    <a:masterClrMapping/>
  </p:clrMapOvr>
  <p:transition>
    <p:wipe dir="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Subqueries in the WHERE Clause</a:t>
            </a:r>
          </a:p>
          <a:p>
            <a:pPr algn="l"/>
            <a:endParaRPr lang="en-US" sz="2400" b="1" dirty="0">
              <a:latin typeface="Cambria" pitchFamily="18" charset="0"/>
            </a:endParaRPr>
          </a:p>
        </p:txBody>
      </p:sp>
      <p:graphicFrame>
        <p:nvGraphicFramePr>
          <p:cNvPr id="2" name="Diagram 1"/>
          <p:cNvGraphicFramePr/>
          <p:nvPr>
            <p:extLst>
              <p:ext uri="{D42A27DB-BD31-4B8C-83A1-F6EECF244321}">
                <p14:modId xmlns:p14="http://schemas.microsoft.com/office/powerpoint/2010/main" val="1291895379"/>
              </p:ext>
            </p:extLst>
          </p:nvPr>
        </p:nvGraphicFramePr>
        <p:xfrm>
          <a:off x="381000" y="1676400"/>
          <a:ext cx="83820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2806650"/>
      </p:ext>
    </p:extLst>
  </p:cSld>
  <p:clrMapOvr>
    <a:masterClrMapping/>
  </p:clrMapOvr>
  <p:transition>
    <p:wipe dir="u"/>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Subqueries in the WHERE Clause - Example</a:t>
            </a:r>
          </a:p>
          <a:p>
            <a:pPr algn="l"/>
            <a:endParaRPr lang="en-US" sz="2400" b="1" dirty="0">
              <a:latin typeface="Cambria" pitchFamily="18" charset="0"/>
            </a:endParaRPr>
          </a:p>
        </p:txBody>
      </p:sp>
      <p:sp>
        <p:nvSpPr>
          <p:cNvPr id="4" name="Rectangle 3">
            <a:extLst>
              <a:ext uri="{FF2B5EF4-FFF2-40B4-BE49-F238E27FC236}">
                <a16:creationId xmlns="" xmlns:a16="http://schemas.microsoft.com/office/drawing/2014/main"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Find the products whose in-stock quantities are less than double the average ordered quantity</a:t>
            </a:r>
          </a:p>
        </p:txBody>
      </p:sp>
      <p:sp>
        <p:nvSpPr>
          <p:cNvPr id="5" name="Rectangle: Rounded Corners 17">
            <a:extLst>
              <a:ext uri="{FF2B5EF4-FFF2-40B4-BE49-F238E27FC236}">
                <a16:creationId xmlns="" xmlns:a16="http://schemas.microsoft.com/office/drawing/2014/main" id="{6B1011A9-DA81-4D2A-BDAF-B4A51FC37D70}"/>
              </a:ext>
            </a:extLst>
          </p:cNvPr>
          <p:cNvSpPr/>
          <p:nvPr/>
        </p:nvSpPr>
        <p:spPr>
          <a:xfrm>
            <a:off x="76200" y="2278976"/>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6" name="Rectangle: Rounded Corners 18">
            <a:extLst>
              <a:ext uri="{FF2B5EF4-FFF2-40B4-BE49-F238E27FC236}">
                <a16:creationId xmlns="" xmlns:a16="http://schemas.microsoft.com/office/drawing/2014/main" id="{C20F646C-0268-49DD-B3D5-7822B29B55C3}"/>
              </a:ext>
            </a:extLst>
          </p:cNvPr>
          <p:cNvSpPr/>
          <p:nvPr/>
        </p:nvSpPr>
        <p:spPr>
          <a:xfrm>
            <a:off x="98228" y="2648573"/>
            <a:ext cx="8969572" cy="9328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solidFill>
                  <a:schemeClr val="tx1"/>
                </a:solidFill>
                <a:latin typeface="Courier New"/>
                <a:ea typeface="Courier New"/>
                <a:cs typeface="Courier New"/>
                <a:sym typeface="Courier New"/>
              </a:rPr>
              <a:t>SELECT Name, Description FROM Products WHERE </a:t>
            </a:r>
          </a:p>
          <a:p>
            <a:pPr lvl="0"/>
            <a:r>
              <a:rPr lang="en-US" dirty="0">
                <a:solidFill>
                  <a:schemeClr val="tx1"/>
                </a:solidFill>
                <a:latin typeface="Courier New"/>
                <a:ea typeface="Courier New"/>
                <a:cs typeface="Courier New"/>
                <a:sym typeface="Courier New"/>
              </a:rPr>
              <a:t>Quantity &lt;  2 * (SELECT AVG( Quantity )FROM </a:t>
            </a:r>
            <a:r>
              <a:rPr lang="en-US" dirty="0" err="1">
                <a:solidFill>
                  <a:schemeClr val="tx1"/>
                </a:solidFill>
                <a:latin typeface="Courier New"/>
                <a:ea typeface="Courier New"/>
                <a:cs typeface="Courier New"/>
                <a:sym typeface="Courier New"/>
              </a:rPr>
              <a:t>SalesOrderItems</a:t>
            </a:r>
            <a:r>
              <a:rPr lang="en-US" dirty="0">
                <a:solidFill>
                  <a:schemeClr val="tx1"/>
                </a:solidFill>
                <a:latin typeface="Courier New"/>
                <a:ea typeface="Courier New"/>
                <a:cs typeface="Courier New"/>
                <a:sym typeface="Courier New"/>
              </a:rPr>
              <a:t>);</a:t>
            </a:r>
          </a:p>
        </p:txBody>
      </p:sp>
      <p:sp>
        <p:nvSpPr>
          <p:cNvPr id="7" name="Rectangle 6">
            <a:extLst>
              <a:ext uri="{FF2B5EF4-FFF2-40B4-BE49-F238E27FC236}">
                <a16:creationId xmlns="" xmlns:a16="http://schemas.microsoft.com/office/drawing/2014/main" id="{E6B7B097-6F15-4C02-A676-8820E4475D8A}"/>
              </a:ext>
            </a:extLst>
          </p:cNvPr>
          <p:cNvSpPr/>
          <p:nvPr/>
        </p:nvSpPr>
        <p:spPr>
          <a:xfrm>
            <a:off x="1548287" y="3810000"/>
            <a:ext cx="1018227" cy="400110"/>
          </a:xfrm>
          <a:prstGeom prst="rect">
            <a:avLst/>
          </a:prstGeom>
        </p:spPr>
        <p:txBody>
          <a:bodyPr wrap="none">
            <a:spAutoFit/>
          </a:bodyPr>
          <a:lstStyle/>
          <a:p>
            <a:r>
              <a:rPr lang="en-IN" sz="2000" dirty="0">
                <a:latin typeface="Cambria" panose="02040503050406030204" pitchFamily="18" charset="0"/>
                <a:ea typeface="Cambria" panose="02040503050406030204" pitchFamily="18" charset="0"/>
              </a:rPr>
              <a:t>Output:</a:t>
            </a:r>
          </a:p>
        </p:txBody>
      </p:sp>
      <p:sp>
        <p:nvSpPr>
          <p:cNvPr id="9" name="Rectangle 8">
            <a:extLst>
              <a:ext uri="{FF2B5EF4-FFF2-40B4-BE49-F238E27FC236}">
                <a16:creationId xmlns="" xmlns:a16="http://schemas.microsoft.com/office/drawing/2014/main" id="{7FF396C4-3957-41E3-BFDA-D66977F56CA5}"/>
              </a:ext>
            </a:extLst>
          </p:cNvPr>
          <p:cNvSpPr/>
          <p:nvPr/>
        </p:nvSpPr>
        <p:spPr>
          <a:xfrm>
            <a:off x="3924302" y="4320033"/>
            <a:ext cx="4572000" cy="1477328"/>
          </a:xfrm>
          <a:prstGeom prst="rect">
            <a:avLst/>
          </a:prstGeom>
        </p:spPr>
        <p:txBody>
          <a:bodyPr>
            <a:spAutoFit/>
          </a:bodyPr>
          <a:lstStyle/>
          <a:p>
            <a:r>
              <a:rPr lang="en-US" dirty="0">
                <a:latin typeface="Cambria" panose="02040503050406030204" pitchFamily="18" charset="0"/>
                <a:ea typeface="Cambria" panose="02040503050406030204" pitchFamily="18" charset="0"/>
              </a:rPr>
              <a:t>This is a two-step query: </a:t>
            </a:r>
          </a:p>
          <a:p>
            <a:pPr marL="342900" indent="-342900">
              <a:buFont typeface="+mj-lt"/>
              <a:buAutoNum type="arabicPeriod"/>
            </a:pPr>
            <a:r>
              <a:rPr lang="en-US" dirty="0">
                <a:latin typeface="Cambria" panose="02040503050406030204" pitchFamily="18" charset="0"/>
                <a:ea typeface="Cambria" panose="02040503050406030204" pitchFamily="18" charset="0"/>
              </a:rPr>
              <a:t>first, find the average number of items requested per order; and then </a:t>
            </a:r>
          </a:p>
          <a:p>
            <a:pPr marL="342900" indent="-342900">
              <a:buFont typeface="+mj-lt"/>
              <a:buAutoNum type="arabicPeriod"/>
            </a:pPr>
            <a:r>
              <a:rPr lang="en-US" dirty="0">
                <a:latin typeface="Cambria" panose="02040503050406030204" pitchFamily="18" charset="0"/>
                <a:ea typeface="Cambria" panose="02040503050406030204" pitchFamily="18" charset="0"/>
              </a:rPr>
              <a:t>find which products in stock number less than double that quantity</a:t>
            </a:r>
          </a:p>
        </p:txBody>
      </p:sp>
      <p:cxnSp>
        <p:nvCxnSpPr>
          <p:cNvPr id="14" name="Connector: Elbow 13">
            <a:extLst>
              <a:ext uri="{FF2B5EF4-FFF2-40B4-BE49-F238E27FC236}">
                <a16:creationId xmlns="" xmlns:a16="http://schemas.microsoft.com/office/drawing/2014/main" id="{9C57954F-E6EA-420C-A4C0-60EC7D7C9014}"/>
              </a:ext>
            </a:extLst>
          </p:cNvPr>
          <p:cNvCxnSpPr>
            <a:stCxn id="9" idx="1"/>
          </p:cNvCxnSpPr>
          <p:nvPr/>
        </p:nvCxnSpPr>
        <p:spPr>
          <a:xfrm rot="10800000">
            <a:off x="3352800" y="3581401"/>
            <a:ext cx="571502" cy="147729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pic>
        <p:nvPicPr>
          <p:cNvPr id="10" name="Google Shape;373;p65">
            <a:extLst>
              <a:ext uri="{FF2B5EF4-FFF2-40B4-BE49-F238E27FC236}">
                <a16:creationId xmlns="" xmlns:a16="http://schemas.microsoft.com/office/drawing/2014/main" id="{FBFEB5FD-2024-47B0-BBAE-224C9A2D461A}"/>
              </a:ext>
            </a:extLst>
          </p:cNvPr>
          <p:cNvPicPr preferRelativeResize="0"/>
          <p:nvPr/>
        </p:nvPicPr>
        <p:blipFill>
          <a:blip r:embed="rId2">
            <a:alphaModFix/>
          </a:blip>
          <a:stretch>
            <a:fillRect/>
          </a:stretch>
        </p:blipFill>
        <p:spPr>
          <a:xfrm>
            <a:off x="1149907" y="4419600"/>
            <a:ext cx="1809750" cy="533400"/>
          </a:xfrm>
          <a:prstGeom prst="rect">
            <a:avLst/>
          </a:prstGeom>
          <a:noFill/>
          <a:ln w="19050" cap="flat" cmpd="sng">
            <a:solidFill>
              <a:schemeClr val="dk2"/>
            </a:solidFill>
            <a:prstDash val="solid"/>
            <a:round/>
            <a:headEnd type="none" w="sm" len="sm"/>
            <a:tailEnd type="none" w="sm" len="sm"/>
          </a:ln>
        </p:spPr>
      </p:pic>
    </p:spTree>
    <p:extLst>
      <p:ext uri="{BB962C8B-B14F-4D97-AF65-F5344CB8AC3E}">
        <p14:creationId xmlns:p14="http://schemas.microsoft.com/office/powerpoint/2010/main" val="2645410594"/>
      </p:ext>
    </p:extLst>
  </p:cSld>
  <p:clrMapOvr>
    <a:masterClrMapping/>
  </p:clrMapOvr>
  <p:transition>
    <p:wipe dir="u"/>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 xmlns:a16="http://schemas.microsoft.com/office/drawing/2014/main" id="{E373504B-F4C6-4655-8ACB-984E34225A08}"/>
              </a:ext>
            </a:extLst>
          </p:cNvPr>
          <p:cNvSpPr/>
          <p:nvPr/>
        </p:nvSpPr>
        <p:spPr>
          <a:xfrm>
            <a:off x="457200" y="2628900"/>
            <a:ext cx="8229600" cy="16002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latin typeface="Cambria"/>
            </a:endParaRPr>
          </a:p>
        </p:txBody>
      </p:sp>
      <p:sp>
        <p:nvSpPr>
          <p:cNvPr id="5" name="Rectangle 4">
            <a:extLst>
              <a:ext uri="{FF2B5EF4-FFF2-40B4-BE49-F238E27FC236}">
                <a16:creationId xmlns="" xmlns:a16="http://schemas.microsoft.com/office/drawing/2014/main" id="{3AAA73F5-D339-41FF-9CAB-92070D8337B5}"/>
              </a:ext>
            </a:extLst>
          </p:cNvPr>
          <p:cNvSpPr/>
          <p:nvPr/>
        </p:nvSpPr>
        <p:spPr>
          <a:xfrm>
            <a:off x="800100" y="2921168"/>
            <a:ext cx="7543800" cy="1015663"/>
          </a:xfrm>
          <a:prstGeom prst="rect">
            <a:avLst/>
          </a:prstGeom>
        </p:spPr>
        <p:txBody>
          <a:bodyPr wrap="square">
            <a:spAutoFit/>
          </a:bodyPr>
          <a:lstStyle/>
          <a:p>
            <a:r>
              <a:rPr lang="en-US" sz="2000" i="1" dirty="0">
                <a:latin typeface="Cambria" panose="02040503050406030204" pitchFamily="18" charset="0"/>
                <a:ea typeface="Cambria" panose="02040503050406030204" pitchFamily="18" charset="0"/>
              </a:rPr>
              <a:t>Multi-row operators perform on multiple rows returned by subquery</a:t>
            </a:r>
            <a:endParaRPr lang="en-US" sz="2000" dirty="0">
              <a:latin typeface="Cambria" panose="02040503050406030204" pitchFamily="18" charset="0"/>
              <a:ea typeface="Cambria" panose="02040503050406030204" pitchFamily="18" charset="0"/>
            </a:endParaRPr>
          </a:p>
          <a:p>
            <a:endParaRPr lang="en-US" sz="2000" i="1" dirty="0">
              <a:latin typeface="Cambria" panose="02040503050406030204" pitchFamily="18" charset="0"/>
              <a:ea typeface="Cambria" panose="02040503050406030204" pitchFamily="18" charset="0"/>
            </a:endParaRPr>
          </a:p>
          <a:p>
            <a:r>
              <a:rPr lang="en-US" sz="2000" i="1" dirty="0">
                <a:latin typeface="Cambria" panose="02040503050406030204" pitchFamily="18" charset="0"/>
                <a:ea typeface="Cambria" panose="02040503050406030204" pitchFamily="18" charset="0"/>
              </a:rPr>
              <a:t>Single-row operators perform on single row returned by subquery</a:t>
            </a:r>
            <a:endParaRPr lang="en-US" sz="2000" dirty="0">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xmlns="" id="{446E9F90-DCC7-4B7B-A3EB-9C994DD8B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 y="152400"/>
            <a:ext cx="1728215" cy="1753882"/>
          </a:xfrm>
          <a:prstGeom prst="rect">
            <a:avLst/>
          </a:prstGeom>
        </p:spPr>
      </p:pic>
    </p:spTree>
    <p:extLst>
      <p:ext uri="{BB962C8B-B14F-4D97-AF65-F5344CB8AC3E}">
        <p14:creationId xmlns:p14="http://schemas.microsoft.com/office/powerpoint/2010/main" val="2513414100"/>
      </p:ext>
    </p:extLst>
  </p:cSld>
  <p:clrMapOvr>
    <a:masterClrMapping/>
  </p:clrMapOvr>
  <p:transition>
    <p:wipe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Creating View</a:t>
            </a:r>
          </a:p>
          <a:p>
            <a:pPr algn="l"/>
            <a:endParaRPr lang="en-US" sz="2400" b="1" dirty="0">
              <a:latin typeface="Cambria" pitchFamily="18" charset="0"/>
            </a:endParaRPr>
          </a:p>
          <a:p>
            <a:pPr algn="l"/>
            <a:endParaRPr lang="en-US" sz="2400" b="1" dirty="0">
              <a:latin typeface="Cambria" pitchFamily="18" charset="0"/>
            </a:endParaRPr>
          </a:p>
        </p:txBody>
      </p:sp>
      <p:graphicFrame>
        <p:nvGraphicFramePr>
          <p:cNvPr id="4" name="Diagram 3"/>
          <p:cNvGraphicFramePr/>
          <p:nvPr>
            <p:extLst>
              <p:ext uri="{D42A27DB-BD31-4B8C-83A1-F6EECF244321}">
                <p14:modId xmlns:p14="http://schemas.microsoft.com/office/powerpoint/2010/main" val="1230320680"/>
              </p:ext>
            </p:extLst>
          </p:nvPr>
        </p:nvGraphicFramePr>
        <p:xfrm>
          <a:off x="472722" y="1519767"/>
          <a:ext cx="8198556" cy="38184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0476922"/>
      </p:ext>
    </p:extLst>
  </p:cSld>
  <p:clrMapOvr>
    <a:masterClrMapping/>
  </p:clrMapOvr>
  <p:transition>
    <p:wipe di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Subqueries in the HAVING Clause</a:t>
            </a:r>
          </a:p>
          <a:p>
            <a:pPr algn="l"/>
            <a:endParaRPr lang="en-US" sz="2400" b="1" dirty="0">
              <a:latin typeface="Cambria" pitchFamily="18" charset="0"/>
            </a:endParaRPr>
          </a:p>
        </p:txBody>
      </p:sp>
      <p:graphicFrame>
        <p:nvGraphicFramePr>
          <p:cNvPr id="2" name="Diagram 1"/>
          <p:cNvGraphicFramePr/>
          <p:nvPr>
            <p:extLst>
              <p:ext uri="{D42A27DB-BD31-4B8C-83A1-F6EECF244321}">
                <p14:modId xmlns:p14="http://schemas.microsoft.com/office/powerpoint/2010/main" val="3023729463"/>
              </p:ext>
            </p:extLst>
          </p:nvPr>
        </p:nvGraphicFramePr>
        <p:xfrm>
          <a:off x="266700" y="1714500"/>
          <a:ext cx="86106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1576881"/>
      </p:ext>
    </p:extLst>
  </p:cSld>
  <p:clrMapOvr>
    <a:masterClrMapping/>
  </p:clrMapOvr>
  <p:transition>
    <p:wipe dir="u"/>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0739B535-5796-4D7D-96DC-F199814A900B}"/>
              </a:ext>
            </a:extLst>
          </p:cNvPr>
          <p:cNvSpPr/>
          <p:nvPr/>
        </p:nvSpPr>
        <p:spPr>
          <a:xfrm>
            <a:off x="0" y="830149"/>
            <a:ext cx="9144000" cy="1074852"/>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algn="ctr" defTabSz="455613" eaLnBrk="0" hangingPunct="0">
              <a:spcBef>
                <a:spcPct val="20000"/>
              </a:spcBef>
            </a:pPr>
            <a:r>
              <a:rPr lang="en-US" sz="2000" dirty="0">
                <a:latin typeface="Cambria" panose="02040503050406030204" pitchFamily="18" charset="0"/>
              </a:rPr>
              <a:t>Here is a request that lends itself naturally to a query with a subquery in the HAVING clause: "Which products' average in-stock quantity is more than double the average number of each item ordered per customer?"</a:t>
            </a:r>
          </a:p>
        </p:txBody>
      </p:sp>
      <p:sp>
        <p:nvSpPr>
          <p:cNvPr id="5" name="Rectangle: Rounded Corners 17">
            <a:extLst>
              <a:ext uri="{FF2B5EF4-FFF2-40B4-BE49-F238E27FC236}">
                <a16:creationId xmlns="" xmlns:a16="http://schemas.microsoft.com/office/drawing/2014/main" id="{6B1011A9-DA81-4D2A-BDAF-B4A51FC37D70}"/>
              </a:ext>
            </a:extLst>
          </p:cNvPr>
          <p:cNvSpPr/>
          <p:nvPr/>
        </p:nvSpPr>
        <p:spPr>
          <a:xfrm>
            <a:off x="76200" y="2278976"/>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6" name="Rectangle: Rounded Corners 18">
            <a:extLst>
              <a:ext uri="{FF2B5EF4-FFF2-40B4-BE49-F238E27FC236}">
                <a16:creationId xmlns="" xmlns:a16="http://schemas.microsoft.com/office/drawing/2014/main" id="{C20F646C-0268-49DD-B3D5-7822B29B55C3}"/>
              </a:ext>
            </a:extLst>
          </p:cNvPr>
          <p:cNvSpPr/>
          <p:nvPr/>
        </p:nvSpPr>
        <p:spPr>
          <a:xfrm>
            <a:off x="98228" y="2648573"/>
            <a:ext cx="8969572" cy="11614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solidFill>
                  <a:schemeClr val="tx1"/>
                </a:solidFill>
                <a:latin typeface="Courier New"/>
                <a:ea typeface="Courier New"/>
                <a:cs typeface="Courier New"/>
                <a:sym typeface="Courier New"/>
              </a:rPr>
              <a:t>SELECT Name, AVG(Quantity)FROM Products GROUP BY Name </a:t>
            </a:r>
          </a:p>
          <a:p>
            <a:pPr lvl="0"/>
            <a:r>
              <a:rPr lang="en-US" dirty="0">
                <a:solidFill>
                  <a:schemeClr val="tx1"/>
                </a:solidFill>
                <a:latin typeface="Courier New"/>
                <a:ea typeface="Courier New"/>
                <a:cs typeface="Courier New"/>
                <a:sym typeface="Courier New"/>
              </a:rPr>
              <a:t>HAVING AVG(Quantity) &gt; 2* (SELECT AVG( Quantity )FROM </a:t>
            </a:r>
            <a:r>
              <a:rPr lang="en-US" dirty="0" err="1">
                <a:solidFill>
                  <a:schemeClr val="tx1"/>
                </a:solidFill>
                <a:latin typeface="Courier New"/>
                <a:ea typeface="Courier New"/>
                <a:cs typeface="Courier New"/>
                <a:sym typeface="Courier New"/>
              </a:rPr>
              <a:t>SalesOrderItems</a:t>
            </a:r>
            <a:r>
              <a:rPr lang="en-US" dirty="0">
                <a:solidFill>
                  <a:schemeClr val="tx1"/>
                </a:solidFill>
                <a:latin typeface="Courier New"/>
                <a:ea typeface="Courier New"/>
                <a:cs typeface="Courier New"/>
                <a:sym typeface="Courier New"/>
              </a:rPr>
              <a:t> );</a:t>
            </a:r>
          </a:p>
        </p:txBody>
      </p:sp>
      <p:sp>
        <p:nvSpPr>
          <p:cNvPr id="7" name="Rectangle 6">
            <a:extLst>
              <a:ext uri="{FF2B5EF4-FFF2-40B4-BE49-F238E27FC236}">
                <a16:creationId xmlns="" xmlns:a16="http://schemas.microsoft.com/office/drawing/2014/main" id="{E6B7B097-6F15-4C02-A676-8820E4475D8A}"/>
              </a:ext>
            </a:extLst>
          </p:cNvPr>
          <p:cNvSpPr/>
          <p:nvPr/>
        </p:nvSpPr>
        <p:spPr>
          <a:xfrm>
            <a:off x="4062887" y="3962400"/>
            <a:ext cx="1018227" cy="400110"/>
          </a:xfrm>
          <a:prstGeom prst="rect">
            <a:avLst/>
          </a:prstGeom>
        </p:spPr>
        <p:txBody>
          <a:bodyPr wrap="none">
            <a:spAutoFit/>
          </a:bodyPr>
          <a:lstStyle/>
          <a:p>
            <a:r>
              <a:rPr lang="en-IN" sz="2000" dirty="0">
                <a:latin typeface="Cambria" panose="02040503050406030204" pitchFamily="18" charset="0"/>
                <a:ea typeface="Cambria" panose="02040503050406030204" pitchFamily="18" charset="0"/>
              </a:rPr>
              <a:t>Output:</a:t>
            </a:r>
          </a:p>
        </p:txBody>
      </p:sp>
      <p:sp>
        <p:nvSpPr>
          <p:cNvPr id="9" name="Title 1">
            <a:extLst>
              <a:ext uri="{FF2B5EF4-FFF2-40B4-BE49-F238E27FC236}">
                <a16:creationId xmlns="" xmlns:a16="http://schemas.microsoft.com/office/drawing/2014/main" id="{0C8D3BA6-3C36-4C22-A6C3-B1FD93C01774}"/>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Subqueries in the HAVING Clause - Example</a:t>
            </a:r>
          </a:p>
          <a:p>
            <a:pPr algn="l"/>
            <a:endParaRPr lang="en-US" sz="2400" b="1" dirty="0">
              <a:latin typeface="Cambria" pitchFamily="18" charset="0"/>
            </a:endParaRPr>
          </a:p>
        </p:txBody>
      </p:sp>
      <p:pic>
        <p:nvPicPr>
          <p:cNvPr id="10" name="Google Shape;394;p68">
            <a:extLst>
              <a:ext uri="{FF2B5EF4-FFF2-40B4-BE49-F238E27FC236}">
                <a16:creationId xmlns="" xmlns:a16="http://schemas.microsoft.com/office/drawing/2014/main" id="{6EC76D37-C4DD-443F-92CF-BED8D0FAAC12}"/>
              </a:ext>
            </a:extLst>
          </p:cNvPr>
          <p:cNvPicPr preferRelativeResize="0"/>
          <p:nvPr/>
        </p:nvPicPr>
        <p:blipFill>
          <a:blip r:embed="rId2">
            <a:alphaModFix/>
          </a:blip>
          <a:stretch>
            <a:fillRect/>
          </a:stretch>
        </p:blipFill>
        <p:spPr>
          <a:xfrm>
            <a:off x="3614725" y="4438650"/>
            <a:ext cx="1914525" cy="1504950"/>
          </a:xfrm>
          <a:prstGeom prst="rect">
            <a:avLst/>
          </a:prstGeom>
          <a:noFill/>
          <a:ln w="19050" cap="flat" cmpd="sng">
            <a:solidFill>
              <a:schemeClr val="dk2"/>
            </a:solidFill>
            <a:prstDash val="solid"/>
            <a:round/>
            <a:headEnd type="none" w="sm" len="sm"/>
            <a:tailEnd type="none" w="sm" len="sm"/>
          </a:ln>
        </p:spPr>
      </p:pic>
    </p:spTree>
    <p:extLst>
      <p:ext uri="{BB962C8B-B14F-4D97-AF65-F5344CB8AC3E}">
        <p14:creationId xmlns:p14="http://schemas.microsoft.com/office/powerpoint/2010/main" val="1843618328"/>
      </p:ext>
    </p:extLst>
  </p:cSld>
  <p:clrMapOvr>
    <a:masterClrMapping/>
  </p:clrMapOvr>
  <p:transition>
    <p:wipe dir="u"/>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3AAA73F5-D339-41FF-9CAB-92070D8337B5}"/>
              </a:ext>
            </a:extLst>
          </p:cNvPr>
          <p:cNvSpPr/>
          <p:nvPr/>
        </p:nvSpPr>
        <p:spPr>
          <a:xfrm>
            <a:off x="2667000" y="838200"/>
            <a:ext cx="3505200" cy="400110"/>
          </a:xfrm>
          <a:prstGeom prst="rect">
            <a:avLst/>
          </a:prstGeom>
          <a:solidFill>
            <a:schemeClr val="accent6">
              <a:lumMod val="20000"/>
              <a:lumOff val="80000"/>
            </a:schemeClr>
          </a:solidFill>
        </p:spPr>
        <p:txBody>
          <a:bodyPr wrap="square">
            <a:spAutoFit/>
          </a:bodyPr>
          <a:lstStyle/>
          <a:p>
            <a:r>
              <a:rPr lang="en-US" sz="2000" dirty="0">
                <a:latin typeface="Cambria" panose="02040503050406030204" pitchFamily="18" charset="0"/>
                <a:ea typeface="Cambria" panose="02040503050406030204" pitchFamily="18" charset="0"/>
              </a:rPr>
              <a:t>The query executes as follows</a:t>
            </a:r>
            <a:r>
              <a:rPr lang="en-US" sz="2000" dirty="0" smtClean="0">
                <a:latin typeface="Cambria" panose="02040503050406030204" pitchFamily="18" charset="0"/>
                <a:ea typeface="Cambria" panose="02040503050406030204" pitchFamily="18" charset="0"/>
              </a:rPr>
              <a:t>:</a:t>
            </a:r>
            <a:endParaRPr lang="en-US" sz="2000" dirty="0">
              <a:latin typeface="Cambria" panose="02040503050406030204" pitchFamily="18" charset="0"/>
              <a:ea typeface="Cambria" panose="02040503050406030204" pitchFamily="18" charset="0"/>
            </a:endParaRPr>
          </a:p>
        </p:txBody>
      </p:sp>
      <p:sp>
        <p:nvSpPr>
          <p:cNvPr id="6" name="Title 1">
            <a:extLst>
              <a:ext uri="{FF2B5EF4-FFF2-40B4-BE49-F238E27FC236}">
                <a16:creationId xmlns="" xmlns:a16="http://schemas.microsoft.com/office/drawing/2014/main" id="{6B4521B1-D207-4E59-9BCF-B839DCF8B6FB}"/>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Subqueries in the HAVING Clause - Example</a:t>
            </a:r>
          </a:p>
          <a:p>
            <a:pPr algn="l"/>
            <a:endParaRPr lang="en-US" sz="2400" b="1" dirty="0">
              <a:latin typeface="Cambria" pitchFamily="18" charset="0"/>
            </a:endParaRPr>
          </a:p>
        </p:txBody>
      </p:sp>
      <p:graphicFrame>
        <p:nvGraphicFramePr>
          <p:cNvPr id="4" name="Diagram 3"/>
          <p:cNvGraphicFramePr/>
          <p:nvPr>
            <p:extLst>
              <p:ext uri="{D42A27DB-BD31-4B8C-83A1-F6EECF244321}">
                <p14:modId xmlns:p14="http://schemas.microsoft.com/office/powerpoint/2010/main" val="2833270151"/>
              </p:ext>
            </p:extLst>
          </p:nvPr>
        </p:nvGraphicFramePr>
        <p:xfrm>
          <a:off x="266700" y="1476375"/>
          <a:ext cx="8610600" cy="4848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4669567"/>
      </p:ext>
    </p:extLst>
  </p:cSld>
  <p:clrMapOvr>
    <a:masterClrMapping/>
  </p:clrMapOvr>
  <p:transition>
    <p:wipe dir="u"/>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Box 2"/>
          <p:cNvSpPr txBox="1">
            <a:spLocks noChangeArrowheads="1"/>
          </p:cNvSpPr>
          <p:nvPr/>
        </p:nvSpPr>
        <p:spPr bwMode="auto">
          <a:xfrm>
            <a:off x="0" y="0"/>
            <a:ext cx="3506666" cy="6858000"/>
          </a:xfrm>
          <a:prstGeom prst="rect">
            <a:avLst/>
          </a:prstGeom>
          <a:solidFill>
            <a:srgbClr val="03564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900">
                <a:solidFill>
                  <a:schemeClr val="tx1"/>
                </a:solidFill>
                <a:latin typeface="Arial" pitchFamily="34" charset="0"/>
                <a:ea typeface="MS PGothic" pitchFamily="34" charset="-128"/>
              </a:defRPr>
            </a:lvl1pPr>
            <a:lvl2pPr marL="742950" indent="-285750">
              <a:defRPr sz="1900">
                <a:solidFill>
                  <a:schemeClr val="tx1"/>
                </a:solidFill>
                <a:latin typeface="Arial" pitchFamily="34" charset="0"/>
                <a:ea typeface="MS PGothic" pitchFamily="34" charset="-128"/>
              </a:defRPr>
            </a:lvl2pPr>
            <a:lvl3pPr marL="1143000" indent="-228600">
              <a:defRPr sz="1900">
                <a:solidFill>
                  <a:schemeClr val="tx1"/>
                </a:solidFill>
                <a:latin typeface="Arial" pitchFamily="34" charset="0"/>
                <a:ea typeface="MS PGothic" pitchFamily="34" charset="-128"/>
              </a:defRPr>
            </a:lvl3pPr>
            <a:lvl4pPr marL="1600200" indent="-228600">
              <a:defRPr sz="1900">
                <a:solidFill>
                  <a:schemeClr val="tx1"/>
                </a:solidFill>
                <a:latin typeface="Arial" pitchFamily="34" charset="0"/>
                <a:ea typeface="MS PGothic" pitchFamily="34" charset="-128"/>
              </a:defRPr>
            </a:lvl4pPr>
            <a:lvl5pPr marL="2057400" indent="-228600">
              <a:defRPr sz="1900">
                <a:solidFill>
                  <a:schemeClr val="tx1"/>
                </a:solidFill>
                <a:latin typeface="Arial" pitchFamily="34" charset="0"/>
                <a:ea typeface="MS PGothic" pitchFamily="34" charset="-128"/>
              </a:defRPr>
            </a:lvl5pPr>
            <a:lvl6pPr marL="25146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6pPr>
            <a:lvl7pPr marL="29718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7pPr>
            <a:lvl8pPr marL="34290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8pPr>
            <a:lvl9pPr marL="38862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9pPr>
          </a:lstStyle>
          <a:p>
            <a:pPr defTabSz="477838" fontAlgn="base">
              <a:spcBef>
                <a:spcPct val="0"/>
              </a:spcBef>
              <a:spcAft>
                <a:spcPct val="0"/>
              </a:spcAft>
            </a:pPr>
            <a:endParaRPr lang="en-US" i="1">
              <a:solidFill>
                <a:srgbClr val="F2915A"/>
              </a:solidFill>
              <a:latin typeface="Trebuchet MS" pitchFamily="34" charset="0"/>
            </a:endParaRPr>
          </a:p>
        </p:txBody>
      </p:sp>
      <p:pic>
        <p:nvPicPr>
          <p:cNvPr id="162819" name="Picture 3" descr="120616---Final-Logo-Transparent.png"/>
          <p:cNvPicPr>
            <a:picLocks noChangeAspect="1"/>
          </p:cNvPicPr>
          <p:nvPr/>
        </p:nvPicPr>
        <p:blipFill>
          <a:blip r:embed="rId3">
            <a:extLst>
              <a:ext uri="{28A0092B-C50C-407E-A947-70E740481C1C}">
                <a14:useLocalDpi xmlns:a14="http://schemas.microsoft.com/office/drawing/2010/main" val="0"/>
              </a:ext>
            </a:extLst>
          </a:blip>
          <a:srcRect r="9305"/>
          <a:stretch>
            <a:fillRect/>
          </a:stretch>
        </p:blipFill>
        <p:spPr bwMode="auto">
          <a:xfrm>
            <a:off x="6573716" y="71438"/>
            <a:ext cx="2434004" cy="316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820" name="TextBox 10"/>
          <p:cNvSpPr txBox="1">
            <a:spLocks noChangeArrowheads="1"/>
          </p:cNvSpPr>
          <p:nvPr/>
        </p:nvSpPr>
        <p:spPr bwMode="auto">
          <a:xfrm>
            <a:off x="7101268" y="4032250"/>
            <a:ext cx="197973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900">
                <a:solidFill>
                  <a:schemeClr val="tx1"/>
                </a:solidFill>
                <a:latin typeface="Arial" pitchFamily="34" charset="0"/>
                <a:ea typeface="MS PGothic" pitchFamily="34" charset="-128"/>
              </a:defRPr>
            </a:lvl1pPr>
            <a:lvl2pPr marL="742950" indent="-285750">
              <a:defRPr sz="1900">
                <a:solidFill>
                  <a:schemeClr val="tx1"/>
                </a:solidFill>
                <a:latin typeface="Arial" pitchFamily="34" charset="0"/>
                <a:ea typeface="MS PGothic" pitchFamily="34" charset="-128"/>
              </a:defRPr>
            </a:lvl2pPr>
            <a:lvl3pPr marL="1143000" indent="-228600">
              <a:defRPr sz="1900">
                <a:solidFill>
                  <a:schemeClr val="tx1"/>
                </a:solidFill>
                <a:latin typeface="Arial" pitchFamily="34" charset="0"/>
                <a:ea typeface="MS PGothic" pitchFamily="34" charset="-128"/>
              </a:defRPr>
            </a:lvl3pPr>
            <a:lvl4pPr marL="1600200" indent="-228600">
              <a:defRPr sz="1900">
                <a:solidFill>
                  <a:schemeClr val="tx1"/>
                </a:solidFill>
                <a:latin typeface="Arial" pitchFamily="34" charset="0"/>
                <a:ea typeface="MS PGothic" pitchFamily="34" charset="-128"/>
              </a:defRPr>
            </a:lvl4pPr>
            <a:lvl5pPr marL="2057400" indent="-228600">
              <a:defRPr sz="1900">
                <a:solidFill>
                  <a:schemeClr val="tx1"/>
                </a:solidFill>
                <a:latin typeface="Arial" pitchFamily="34" charset="0"/>
                <a:ea typeface="MS PGothic" pitchFamily="34" charset="-128"/>
              </a:defRPr>
            </a:lvl5pPr>
            <a:lvl6pPr marL="25146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6pPr>
            <a:lvl7pPr marL="29718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7pPr>
            <a:lvl8pPr marL="34290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8pPr>
            <a:lvl9pPr marL="3886200" indent="-228600" defTabSz="477838" eaLnBrk="0" fontAlgn="base" hangingPunct="0">
              <a:spcBef>
                <a:spcPct val="0"/>
              </a:spcBef>
              <a:spcAft>
                <a:spcPct val="0"/>
              </a:spcAft>
              <a:defRPr sz="1900">
                <a:solidFill>
                  <a:schemeClr val="tx1"/>
                </a:solidFill>
                <a:latin typeface="Arial" pitchFamily="34" charset="0"/>
                <a:ea typeface="MS PGothic" pitchFamily="34" charset="-128"/>
              </a:defRPr>
            </a:lvl9pPr>
          </a:lstStyle>
          <a:p>
            <a:pPr algn="r" defTabSz="477838" fontAlgn="base">
              <a:spcBef>
                <a:spcPct val="0"/>
              </a:spcBef>
              <a:spcAft>
                <a:spcPct val="0"/>
              </a:spcAft>
            </a:pPr>
            <a:r>
              <a:rPr lang="en-US" sz="2000" b="1">
                <a:solidFill>
                  <a:srgbClr val="7F7F7F"/>
                </a:solidFill>
                <a:latin typeface="Cambria" pitchFamily="18" charset="0"/>
              </a:rPr>
              <a:t>Thank you</a:t>
            </a:r>
          </a:p>
        </p:txBody>
      </p:sp>
      <p:sp>
        <p:nvSpPr>
          <p:cNvPr id="162821" name="Rectangle 5"/>
          <p:cNvSpPr>
            <a:spLocks noChangeArrowheads="1"/>
          </p:cNvSpPr>
          <p:nvPr/>
        </p:nvSpPr>
        <p:spPr bwMode="auto">
          <a:xfrm>
            <a:off x="5580185" y="4379913"/>
            <a:ext cx="3519854"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defTabSz="477838" fontAlgn="base">
              <a:spcBef>
                <a:spcPct val="0"/>
              </a:spcBef>
              <a:spcAft>
                <a:spcPct val="0"/>
              </a:spcAft>
            </a:pPr>
            <a:r>
              <a:rPr lang="en-US" sz="1200" b="1">
                <a:solidFill>
                  <a:srgbClr val="7F7F7F"/>
                </a:solidFill>
                <a:latin typeface="Cambria" pitchFamily="18" charset="0"/>
                <a:ea typeface="MS PGothic" pitchFamily="34" charset="-128"/>
              </a:rPr>
              <a:t>Mumbai | Bangalore | Pune | Chennai | Jaipur</a:t>
            </a:r>
          </a:p>
        </p:txBody>
      </p:sp>
      <p:pic>
        <p:nvPicPr>
          <p:cNvPr id="162822" name="Picture 5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45623" y="5880129"/>
            <a:ext cx="154305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823"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11022" y="5880129"/>
            <a:ext cx="3069981"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824" name="Rectangle 16"/>
          <p:cNvSpPr>
            <a:spLocks noChangeArrowheads="1"/>
          </p:cNvSpPr>
          <p:nvPr/>
        </p:nvSpPr>
        <p:spPr bwMode="auto">
          <a:xfrm>
            <a:off x="3506666" y="5576888"/>
            <a:ext cx="3519854"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477838" fontAlgn="base">
              <a:spcBef>
                <a:spcPct val="0"/>
              </a:spcBef>
              <a:spcAft>
                <a:spcPct val="0"/>
              </a:spcAft>
            </a:pPr>
            <a:r>
              <a:rPr lang="en-US" sz="1200" b="1">
                <a:solidFill>
                  <a:srgbClr val="035642"/>
                </a:solidFill>
                <a:latin typeface="Cambria" pitchFamily="18" charset="0"/>
                <a:ea typeface="MS PGothic" pitchFamily="34" charset="-128"/>
              </a:rPr>
              <a:t>ACCREDITED TRAINING PARTNER: </a:t>
            </a:r>
          </a:p>
        </p:txBody>
      </p:sp>
    </p:spTree>
    <p:extLst>
      <p:ext uri="{BB962C8B-B14F-4D97-AF65-F5344CB8AC3E}">
        <p14:creationId xmlns:p14="http://schemas.microsoft.com/office/powerpoint/2010/main" val="108990087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21A777E-C5AE-4165-BA9F-B6D3B18B458C}"/>
              </a:ext>
            </a:extLst>
          </p:cNvPr>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Creating View</a:t>
            </a:r>
          </a:p>
          <a:p>
            <a:pPr algn="l"/>
            <a:endParaRPr lang="en-US" sz="2400" b="1" dirty="0">
              <a:latin typeface="Cambria" pitchFamily="18" charset="0"/>
            </a:endParaRPr>
          </a:p>
        </p:txBody>
      </p:sp>
      <p:sp>
        <p:nvSpPr>
          <p:cNvPr id="16" name="Rectangle: Rounded Corners 17">
            <a:extLst>
              <a:ext uri="{FF2B5EF4-FFF2-40B4-BE49-F238E27FC236}">
                <a16:creationId xmlns="" xmlns:a16="http://schemas.microsoft.com/office/drawing/2014/main" id="{C10BD580-E9C1-46CD-A3FC-551A651FC891}"/>
              </a:ext>
            </a:extLst>
          </p:cNvPr>
          <p:cNvSpPr/>
          <p:nvPr/>
        </p:nvSpPr>
        <p:spPr>
          <a:xfrm>
            <a:off x="58994" y="1212176"/>
            <a:ext cx="8991600" cy="356212"/>
          </a:xfrm>
          <a:prstGeom prst="roundRect">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atin typeface="Cambria" panose="02040503050406030204" pitchFamily="18" charset="0"/>
              </a:rPr>
              <a:t>Syntax</a:t>
            </a:r>
          </a:p>
        </p:txBody>
      </p:sp>
      <p:sp>
        <p:nvSpPr>
          <p:cNvPr id="17" name="Rectangle: Rounded Corners 18">
            <a:extLst>
              <a:ext uri="{FF2B5EF4-FFF2-40B4-BE49-F238E27FC236}">
                <a16:creationId xmlns="" xmlns:a16="http://schemas.microsoft.com/office/drawing/2014/main" id="{9CBF5F11-E6E5-4360-A02F-86FC9AAFA3AB}"/>
              </a:ext>
            </a:extLst>
          </p:cNvPr>
          <p:cNvSpPr/>
          <p:nvPr/>
        </p:nvSpPr>
        <p:spPr>
          <a:xfrm>
            <a:off x="81022" y="1581773"/>
            <a:ext cx="8969572" cy="1847227"/>
          </a:xfrm>
          <a:prstGeom prst="roundRect">
            <a:avLst>
              <a:gd name="adj" fmla="val 0"/>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r>
              <a:rPr lang="en-US" dirty="0">
                <a:solidFill>
                  <a:schemeClr val="tx1"/>
                </a:solidFill>
                <a:latin typeface="Courier New"/>
                <a:ea typeface="Courier New"/>
                <a:cs typeface="Courier New"/>
                <a:sym typeface="Courier New"/>
              </a:rPr>
              <a:t>CREATE</a:t>
            </a:r>
          </a:p>
          <a:p>
            <a:pPr lvl="0"/>
            <a:r>
              <a:rPr lang="en-US" dirty="0">
                <a:solidFill>
                  <a:schemeClr val="tx1"/>
                </a:solidFill>
                <a:latin typeface="Courier New"/>
                <a:ea typeface="Courier New"/>
                <a:cs typeface="Courier New"/>
                <a:sym typeface="Courier New"/>
              </a:rPr>
              <a:t>    [OR REPLACE]</a:t>
            </a:r>
          </a:p>
          <a:p>
            <a:pPr lvl="0"/>
            <a:r>
              <a:rPr lang="en-US" dirty="0">
                <a:solidFill>
                  <a:schemeClr val="tx1"/>
                </a:solidFill>
                <a:latin typeface="Courier New"/>
                <a:ea typeface="Courier New"/>
                <a:cs typeface="Courier New"/>
                <a:sym typeface="Courier New"/>
              </a:rPr>
              <a:t>    VIEW </a:t>
            </a:r>
            <a:r>
              <a:rPr lang="en-US" dirty="0" err="1">
                <a:solidFill>
                  <a:schemeClr val="tx1"/>
                </a:solidFill>
                <a:latin typeface="Courier New"/>
                <a:ea typeface="Courier New"/>
                <a:cs typeface="Courier New"/>
                <a:sym typeface="Courier New"/>
              </a:rPr>
              <a:t>view_name</a:t>
            </a:r>
            <a:r>
              <a:rPr lang="en-US" dirty="0">
                <a:solidFill>
                  <a:schemeClr val="tx1"/>
                </a:solidFill>
                <a:latin typeface="Courier New"/>
                <a:ea typeface="Courier New"/>
                <a:cs typeface="Courier New"/>
                <a:sym typeface="Courier New"/>
              </a:rPr>
              <a:t> [(</a:t>
            </a:r>
            <a:r>
              <a:rPr lang="en-US" dirty="0" err="1">
                <a:solidFill>
                  <a:schemeClr val="tx1"/>
                </a:solidFill>
                <a:latin typeface="Courier New"/>
                <a:ea typeface="Courier New"/>
                <a:cs typeface="Courier New"/>
                <a:sym typeface="Courier New"/>
              </a:rPr>
              <a:t>column_list</a:t>
            </a:r>
            <a:r>
              <a:rPr lang="en-US" dirty="0">
                <a:solidFill>
                  <a:schemeClr val="tx1"/>
                </a:solidFill>
                <a:latin typeface="Courier New"/>
                <a:ea typeface="Courier New"/>
                <a:cs typeface="Courier New"/>
                <a:sym typeface="Courier New"/>
              </a:rPr>
              <a:t>)]</a:t>
            </a:r>
          </a:p>
          <a:p>
            <a:pPr lvl="0"/>
            <a:r>
              <a:rPr lang="en-US" dirty="0">
                <a:solidFill>
                  <a:schemeClr val="tx1"/>
                </a:solidFill>
                <a:latin typeface="Courier New"/>
                <a:ea typeface="Courier New"/>
                <a:cs typeface="Courier New"/>
                <a:sym typeface="Courier New"/>
              </a:rPr>
              <a:t>    AS </a:t>
            </a:r>
            <a:r>
              <a:rPr lang="en-US" dirty="0" err="1">
                <a:solidFill>
                  <a:schemeClr val="tx1"/>
                </a:solidFill>
                <a:latin typeface="Courier New"/>
                <a:ea typeface="Courier New"/>
                <a:cs typeface="Courier New"/>
                <a:sym typeface="Courier New"/>
              </a:rPr>
              <a:t>select_statement</a:t>
            </a:r>
            <a:endParaRPr lang="en-US" dirty="0">
              <a:solidFill>
                <a:schemeClr val="tx1"/>
              </a:solidFill>
              <a:latin typeface="Courier New"/>
              <a:ea typeface="Courier New"/>
              <a:cs typeface="Courier New"/>
              <a:sym typeface="Courier New"/>
            </a:endParaRPr>
          </a:p>
          <a:p>
            <a:pPr marL="76200" marR="76200" lvl="0">
              <a:lnSpc>
                <a:spcPct val="115000"/>
              </a:lnSpc>
            </a:pPr>
            <a:r>
              <a:rPr lang="en-US" dirty="0">
                <a:solidFill>
                  <a:schemeClr val="tx1"/>
                </a:solidFill>
                <a:latin typeface="Courier New"/>
                <a:ea typeface="Courier New"/>
                <a:cs typeface="Courier New"/>
                <a:sym typeface="Courier New"/>
              </a:rPr>
              <a:t>    [WITH [CASCADED | LOCAL] CHECK OPTION]</a:t>
            </a:r>
          </a:p>
        </p:txBody>
      </p:sp>
      <p:pic>
        <p:nvPicPr>
          <p:cNvPr id="6" name="Google Shape;175;p39">
            <a:extLst>
              <a:ext uri="{FF2B5EF4-FFF2-40B4-BE49-F238E27FC236}">
                <a16:creationId xmlns="" xmlns:a16="http://schemas.microsoft.com/office/drawing/2014/main" id="{7B29FFE2-8035-4BA1-AF4D-5B32E32B9984}"/>
              </a:ext>
            </a:extLst>
          </p:cNvPr>
          <p:cNvPicPr preferRelativeResize="0"/>
          <p:nvPr/>
        </p:nvPicPr>
        <p:blipFill>
          <a:blip r:embed="rId2">
            <a:clrChange>
              <a:clrFrom>
                <a:srgbClr val="FCFDFD"/>
              </a:clrFrom>
              <a:clrTo>
                <a:srgbClr val="FCFDFD">
                  <a:alpha val="0"/>
                </a:srgbClr>
              </a:clrTo>
            </a:clrChange>
            <a:alphaModFix/>
            <a:extLst>
              <a:ext uri="{BEBA8EAE-BF5A-486C-A8C5-ECC9F3942E4B}">
                <a14:imgProps xmlns:a14="http://schemas.microsoft.com/office/drawing/2010/main">
                  <a14:imgLayer r:embed="rId3">
                    <a14:imgEffect>
                      <a14:colorTemperature colorTemp="11200"/>
                    </a14:imgEffect>
                    <a14:imgEffect>
                      <a14:saturation sat="0"/>
                    </a14:imgEffect>
                  </a14:imgLayer>
                </a14:imgProps>
              </a:ext>
            </a:extLst>
          </a:blip>
          <a:stretch>
            <a:fillRect/>
          </a:stretch>
        </p:blipFill>
        <p:spPr>
          <a:xfrm>
            <a:off x="1409700" y="3886200"/>
            <a:ext cx="6324600" cy="1219200"/>
          </a:xfrm>
          <a:prstGeom prst="rect">
            <a:avLst/>
          </a:prstGeom>
          <a:noFill/>
          <a:ln>
            <a:noFill/>
          </a:ln>
        </p:spPr>
      </p:pic>
    </p:spTree>
    <p:extLst>
      <p:ext uri="{BB962C8B-B14F-4D97-AF65-F5344CB8AC3E}">
        <p14:creationId xmlns:p14="http://schemas.microsoft.com/office/powerpoint/2010/main" val="1327925063"/>
      </p:ext>
    </p:extLst>
  </p:cSld>
  <p:clrMapOvr>
    <a:masterClrMapping/>
  </p:clrMapOvr>
  <p:transition>
    <p:wipe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edcd8d08-d75a-4b91-a026-90ae9f832e67"/>
  <p:tag name="ARTICULATE_TITLE_TAG" val="SAS Functions"/>
  <p:tag name="ARTICULATE_SLIDE_PAUSE" val="1"/>
  <p:tag name="ARTICULATE_NAV_LEVEL" val="1"/>
  <p:tag name="ARTICULATE_PLAYLIST_ID" val="-1"/>
  <p:tag name="ARTICULATE_VIEW_MODE" val="0"/>
  <p:tag name="ARTICULATE_LOCK_SLIDE" val="0"/>
  <p:tag name="ARTICULATE_SLIDE_NAV" val="3"/>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edcd8d08-d75a-4b91-a026-90ae9f832e67"/>
  <p:tag name="ARTICULATE_TITLE_TAG" val="SAS Functions"/>
  <p:tag name="ARTICULATE_SLIDE_PAUSE" val="1"/>
  <p:tag name="ARTICULATE_NAV_LEVEL" val="1"/>
  <p:tag name="ARTICULATE_PLAYLIST_ID" val="-1"/>
  <p:tag name="ARTICULATE_VIEW_MODE" val="0"/>
  <p:tag name="ARTICULATE_LOCK_SLIDE" val="0"/>
  <p:tag name="ARTICULATE_SLIDE_NAV" val="3"/>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4.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5.xml><?xml version="1.0" encoding="utf-8"?>
<p:tagLst xmlns:a="http://schemas.openxmlformats.org/drawingml/2006/main" xmlns:r="http://schemas.openxmlformats.org/officeDocument/2006/relationships" xmlns:p="http://schemas.openxmlformats.org/presentationml/2006/main">
  <p:tag name="ARTICULATE_TITLE_TAG" val="Money Market"/>
  <p:tag name="ARTICULATE_SLIDE_PAUSE" val="1"/>
  <p:tag name="ARTICULATE_NAV_LEVEL" val="1"/>
  <p:tag name="ARTICULATE_PLAYLIST_ID" val="-1"/>
  <p:tag name="ARTICULATE_VIEW_MODE" val="0"/>
  <p:tag name="ARTICULATE_LOCK_SLIDE" val="0"/>
  <p:tag name="ARTICULATE_SLIDE_NAV" val="1"/>
  <p:tag name="ARTICULATE_SLIDE_GUID" val="d659ffea-c489-4424-8dbd-b379bbfcb3b6"/>
</p:tagLst>
</file>

<file path=ppt/tags/tag6.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edcd8d08-d75a-4b91-a026-90ae9f832e67"/>
  <p:tag name="ARTICULATE_TITLE_TAG" val="SAS Functions"/>
  <p:tag name="ARTICULATE_SLIDE_PAUSE" val="1"/>
  <p:tag name="ARTICULATE_NAV_LEVEL" val="1"/>
  <p:tag name="ARTICULATE_PLAYLIST_ID" val="-1"/>
  <p:tag name="ARTICULATE_VIEW_MODE" val="0"/>
  <p:tag name="ARTICULATE_LOCK_SLIDE" val="0"/>
  <p:tag name="ARTICULATE_SLIDE_NAV" val="3"/>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Lst>
</file>

<file path=ppt/theme/theme1.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5642"/>
        </a:solidFill>
        <a:ln>
          <a:noFill/>
        </a:ln>
        <a:effectLst>
          <a:innerShdw blurRad="114300">
            <a:prstClr val="black"/>
          </a:innerShdw>
        </a:effectLst>
        <a:scene3d>
          <a:camera prst="orthographicFront"/>
          <a:lightRig rig="threePt" dir="t"/>
        </a:scene3d>
        <a:sp3d>
          <a:bevelT/>
          <a:bevelB/>
        </a:sp3d>
      </a:spPr>
      <a:bodyPr rtlCol="0" anchor="ctr"/>
      <a:lstStyle>
        <a:defPPr algn="ctr">
          <a:defRPr sz="1000" dirty="0" smtClean="0">
            <a:latin typeface="Cambria"/>
          </a:defRPr>
        </a:defPPr>
      </a:lstStyle>
      <a:style>
        <a:lnRef idx="1">
          <a:schemeClr val="dk1"/>
        </a:lnRef>
        <a:fillRef idx="2">
          <a:schemeClr val="dk1"/>
        </a:fillRef>
        <a:effectRef idx="1">
          <a:schemeClr val="dk1"/>
        </a:effectRef>
        <a:fontRef idx="minor">
          <a:schemeClr val="dk1"/>
        </a:fontRef>
      </a:style>
    </a:spDef>
    <a:lnDef>
      <a:spPr>
        <a:ln>
          <a:solidFill>
            <a:srgbClr val="EF8A3F"/>
          </a:solidFill>
          <a:tailEnd type="arrow"/>
        </a:ln>
      </a:spPr>
      <a:bodyPr/>
      <a:lstStyle/>
      <a:style>
        <a:lnRef idx="2">
          <a:schemeClr val="accent1"/>
        </a:lnRef>
        <a:fillRef idx="0">
          <a:schemeClr val="accent1"/>
        </a:fillRef>
        <a:effectRef idx="1">
          <a:schemeClr val="accent1"/>
        </a:effectRef>
        <a:fontRef idx="minor">
          <a:schemeClr val="tx1"/>
        </a:fontRef>
      </a:style>
    </a:lnDef>
    <a:txDef>
      <a:spPr bwMode="auto">
        <a:solidFill>
          <a:schemeClr val="bg1">
            <a:lumMod val="75000"/>
          </a:schemeClr>
        </a:solidFill>
        <a:ln w="9525">
          <a:noFill/>
          <a:miter lim="800000"/>
          <a:headEnd/>
          <a:tailEnd/>
        </a:ln>
        <a:effectLst>
          <a:innerShdw blurRad="114300">
            <a:prstClr val="black"/>
          </a:innerShdw>
        </a:effectLst>
        <a:scene3d>
          <a:camera prst="orthographicFront"/>
          <a:lightRig rig="threePt" dir="t"/>
        </a:scene3d>
        <a:sp3d contourW="12700">
          <a:bevelT/>
          <a:bevelB/>
          <a:contourClr>
            <a:schemeClr val="bg1">
              <a:lumMod val="50000"/>
            </a:schemeClr>
          </a:contourClr>
        </a:sp3d>
      </a:spPr>
      <a:bodyPr wrap="square" lIns="0" tIns="0" rIns="14728" bIns="14728" anchor="ctr" anchorCtr="0">
        <a:noAutofit/>
      </a:bodyPr>
      <a:lstStyle>
        <a:defPPr algn="ctr" defTabSz="736530">
          <a:spcBef>
            <a:spcPct val="50000"/>
          </a:spcBef>
          <a:defRPr sz="1800" dirty="0">
            <a:latin typeface="+mn-lt"/>
          </a:defRPr>
        </a:defPPr>
      </a:lstStyle>
    </a:txDef>
  </a:objectDefaults>
  <a:extraClrSchemeLst/>
</a:theme>
</file>

<file path=ppt/theme/theme3.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5642">
            <a:alpha val="74000"/>
          </a:srgbClr>
        </a:solidFill>
        <a:ln>
          <a:noFill/>
        </a:ln>
      </a:spPr>
      <a:bodyPr rtlCol="0" anchor="ctr"/>
      <a:lstStyle>
        <a:defPPr algn="ctr">
          <a:defRPr sz="1000" dirty="0" smtClean="0">
            <a:latin typeface="Cambria"/>
          </a:defRPr>
        </a:defPPr>
      </a:lstStyle>
      <a:style>
        <a:lnRef idx="1">
          <a:schemeClr val="dk1"/>
        </a:lnRef>
        <a:fillRef idx="2">
          <a:schemeClr val="dk1"/>
        </a:fillRef>
        <a:effectRef idx="1">
          <a:schemeClr val="dk1"/>
        </a:effectRef>
        <a:fontRef idx="minor">
          <a:schemeClr val="dk1"/>
        </a:fontRef>
      </a:style>
    </a:spDef>
    <a:lnDef>
      <a:spPr>
        <a:ln w="57150" cmpd="sng">
          <a:solidFill>
            <a:srgbClr val="035642"/>
          </a:solidFill>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5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arrow"/>
        </a:ln>
      </a:spPr>
      <a:bodyPr/>
      <a:lstStyle/>
      <a:style>
        <a:lnRef idx="3">
          <a:schemeClr val="accent6"/>
        </a:lnRef>
        <a:fillRef idx="0">
          <a:schemeClr val="accent6"/>
        </a:fillRef>
        <a:effectRef idx="2">
          <a:schemeClr val="accent6"/>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3437</TotalTime>
  <Words>4087</Words>
  <Application>Microsoft Office PowerPoint</Application>
  <PresentationFormat>On-screen Show (4:3)</PresentationFormat>
  <Paragraphs>472</Paragraphs>
  <Slides>83</Slides>
  <Notes>7</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83</vt:i4>
      </vt:variant>
    </vt:vector>
  </HeadingPairs>
  <TitlesOfParts>
    <vt:vector size="97" baseType="lpstr">
      <vt:lpstr>Arial Unicode MS</vt:lpstr>
      <vt:lpstr>ＭＳ Ｐゴシック</vt:lpstr>
      <vt:lpstr>ＭＳ Ｐゴシック</vt:lpstr>
      <vt:lpstr>Arial</vt:lpstr>
      <vt:lpstr>Calibri</vt:lpstr>
      <vt:lpstr>Cambria</vt:lpstr>
      <vt:lpstr>Courier New</vt:lpstr>
      <vt:lpstr>Times New Roman</vt:lpstr>
      <vt:lpstr>Trebuchet MS</vt:lpstr>
      <vt:lpstr>Wingdings</vt:lpstr>
      <vt:lpstr>5_Office Theme</vt:lpstr>
      <vt:lpstr>5_Custom Design</vt:lpstr>
      <vt:lpstr>3_Custom Design</vt:lpstr>
      <vt:lpstr>4_Custom Design</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Zenobia</dc:creator>
  <cp:lastModifiedBy>admin</cp:lastModifiedBy>
  <cp:revision>2114</cp:revision>
  <dcterms:created xsi:type="dcterms:W3CDTF">2014-11-09T10:21:11Z</dcterms:created>
  <dcterms:modified xsi:type="dcterms:W3CDTF">2020-06-25T13:47:14Z</dcterms:modified>
</cp:coreProperties>
</file>