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1" r:id="rId9"/>
    <p:sldId id="272" r:id="rId10"/>
    <p:sldId id="265" r:id="rId11"/>
    <p:sldId id="266" r:id="rId12"/>
    <p:sldId id="261" r:id="rId13"/>
    <p:sldId id="262" r:id="rId14"/>
    <p:sldId id="267" r:id="rId15"/>
    <p:sldId id="268" r:id="rId16"/>
    <p:sldId id="269" r:id="rId17"/>
    <p:sldId id="35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5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null-license-plate-landed-one-hacker-ticket-hell/" TargetMode="External"/><Relationship Id="rId2" Type="http://schemas.openxmlformats.org/officeDocument/2006/relationships/hyperlink" Target="https://securityboulevard.com/2019/09/simple-voice-command-sql-injection-hack-into-alexa-application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henextweb.com/insider/2016/03/27/last-name-null-is-tough-for-computer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4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3" Type="http://schemas.openxmlformats.org/officeDocument/2006/relationships/hyperlink" Target="https://learning.oreilly.com/library/view/getting-started-with/9781491938607/" TargetMode="External"/><Relationship Id="rId7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1" Type="http://schemas.openxmlformats.org/officeDocument/2006/relationships/image" Target="../media/image4.jpg"/><Relationship Id="rId5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learning.oreilly.com/library/view/learning-rxjava/9781787120426/" TargetMode="Externa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studio.p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litebrowse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the rolling sum of QUANTITY ordered (to each ORDER_DATE) by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MySQL (as of version 8)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SQLite (as of version 3.25.0) 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 (previous to version 8)</a:t>
            </a:r>
          </a:p>
          <a:p>
            <a:pPr marL="383540" lvl="1"/>
            <a:r>
              <a:rPr lang="en-US" dirty="0"/>
              <a:t>SQLite (previous version 3.25.0)</a:t>
            </a:r>
          </a:p>
          <a:p>
            <a:pPr marL="383540" lvl="1"/>
            <a:r>
              <a:rPr lang="en-US" dirty="0"/>
              <a:t>MariaDB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265944" y="1974353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5944" y="61931"/>
            <a:ext cx="10058400" cy="1450757"/>
          </a:xfrm>
        </p:spPr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63066" y="3416693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32235" y="3218359"/>
            <a:ext cx="1556084" cy="20417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565347" y="549096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097280" y="1855083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96033" y="2499121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97280" y="5428622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1956814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93" y="1891125"/>
            <a:ext cx="4606787" cy="2609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Simple Voice-Command SQL Injection Hack into Alexa Application</a:t>
            </a:r>
          </a:p>
          <a:p>
            <a:pPr marL="0" lvl="1" indent="0">
              <a:buNone/>
            </a:pPr>
            <a:r>
              <a:rPr lang="en-US" dirty="0"/>
              <a:t>          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https://securityboulevard.com/2019/09/simple-voice-command-sql-injection-hack-into-alexa-application/</a:t>
            </a:r>
            <a:endParaRPr lang="en-US" dirty="0"/>
          </a:p>
          <a:p>
            <a:r>
              <a:rPr lang="en-US" dirty="0"/>
              <a:t>How a 'NULL' License Plate Landed One Hacker in Ticket Hell</a:t>
            </a:r>
          </a:p>
          <a:p>
            <a:pPr marL="457177" lvl="1" indent="0"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https://www.wired.com/story/null-license-plate-landed-one-hacker-ticket-hell/</a:t>
            </a:r>
            <a:endParaRPr lang="en-US" dirty="0"/>
          </a:p>
          <a:p>
            <a:r>
              <a:rPr lang="en-US" dirty="0"/>
              <a:t>This couple cannot do the simplest things online because their last name is ‘Null’</a:t>
            </a:r>
          </a:p>
          <a:p>
            <a:pPr marL="457177" lvl="1" indent="0">
              <a:buNone/>
            </a:pPr>
            <a:r>
              <a:rPr lang="en-US" dirty="0">
                <a:hlinkClick r:id="rId4"/>
              </a:rPr>
              <a:t>https://thenextweb.com/insider/2016/03/27/last-name-null-is-tough-for-computers/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310595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Online Trainings by Thomas Nield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160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>
                <a:hlinkClick r:id="rId2"/>
              </a:rPr>
              <a:t>SQL Fundamentals for Data</a:t>
            </a:r>
            <a:endParaRPr lang="en-US" sz="20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>
                <a:hlinkClick r:id="rId3"/>
              </a:rPr>
              <a:t>Intermediate SQL for Data Analytics</a:t>
            </a:r>
            <a:endParaRPr lang="en-US" sz="20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>
                <a:hlinkClick r:id="rId4"/>
              </a:rPr>
              <a:t>Intro to Mathematical Optimization</a:t>
            </a:r>
            <a:endParaRPr lang="en-US" sz="20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>
                <a:hlinkClick r:id="rId5"/>
              </a:rPr>
              <a:t>Machine Learning from Scratch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392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Thomas Nield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Business Consultant for Southwest Airlines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Author of </a:t>
            </a:r>
            <a:r>
              <a:rPr lang="en-US" i="1" dirty="0">
                <a:solidFill>
                  <a:srgbClr val="FF0000"/>
                </a:solidFill>
                <a:hlinkClick r:id="rId3"/>
              </a:rPr>
              <a:t>Getting Started with SQL </a:t>
            </a:r>
            <a:r>
              <a:rPr lang="en-US" dirty="0"/>
              <a:t>by O'Reilly and </a:t>
            </a:r>
            <a:r>
              <a:rPr lang="en-US" i="1" dirty="0">
                <a:solidFill>
                  <a:srgbClr val="FF0000"/>
                </a:solidFill>
                <a:hlinkClick r:id="rId4"/>
              </a:rPr>
              <a:t>Learning </a:t>
            </a:r>
            <a:r>
              <a:rPr lang="en-US" i="1" dirty="0" err="1">
                <a:solidFill>
                  <a:srgbClr val="FF0000"/>
                </a:solidFill>
                <a:hlinkClick r:id="rId4"/>
              </a:rPr>
              <a:t>RxJava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by </a:t>
            </a:r>
            <a:r>
              <a:rPr lang="en-US" dirty="0" err="1"/>
              <a:t>Packt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My other online trainings at O'Reilly:</a:t>
            </a:r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5"/>
              </a:rPr>
              <a:t>SQL Fundamentals for Data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6"/>
              </a:rPr>
              <a:t>Intermediate SQL for Data Analytics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7"/>
              </a:rPr>
              <a:t>Intro to Mathematical Optimization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8"/>
              </a:rPr>
              <a:t>Machine Learning from Scratch</a:t>
            </a:r>
            <a:endParaRPr lang="en-US" sz="1600" i="1" dirty="0"/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5AFE2-A855-4E8E-9308-33AC753957FB}"/>
              </a:ext>
            </a:extLst>
          </p:cNvPr>
          <p:cNvSpPr txBox="1"/>
          <p:nvPr/>
        </p:nvSpPr>
        <p:spPr>
          <a:xfrm>
            <a:off x="8787619" y="5185680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B5F5F-CF0C-4C8B-996C-0DDA79B9F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185680"/>
            <a:ext cx="397818" cy="39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90C2BF-DACC-4F92-921A-6544D4ECCE19}"/>
              </a:ext>
            </a:extLst>
          </p:cNvPr>
          <p:cNvSpPr/>
          <p:nvPr/>
        </p:nvSpPr>
        <p:spPr>
          <a:xfrm>
            <a:off x="8787619" y="5676393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708B9-DC0C-4468-9BEA-369FE7E746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673269"/>
            <a:ext cx="397818" cy="397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42" y="1972274"/>
            <a:ext cx="2243138" cy="29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/>
              <a:t>SQLiteStudio</a:t>
            </a:r>
            <a:r>
              <a:rPr lang="en-US" dirty="0"/>
              <a:t> or DB Browser for SQLite can be downloaded here:</a:t>
            </a:r>
          </a:p>
          <a:p>
            <a:r>
              <a:rPr lang="en-US" dirty="0">
                <a:hlinkClick r:id="rId3"/>
              </a:rPr>
              <a:t>https://sqlitestudio.pl/</a:t>
            </a:r>
            <a:endParaRPr lang="en-US" dirty="0"/>
          </a:p>
          <a:p>
            <a:r>
              <a:rPr lang="en-US" dirty="0">
                <a:hlinkClick r:id="rId4"/>
              </a:rPr>
              <a:t>https://sqlitebrowser.org/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install either of these platforms.</a:t>
            </a:r>
          </a:p>
          <a:p>
            <a:endParaRPr lang="en-US" dirty="0"/>
          </a:p>
          <a:p>
            <a:r>
              <a:rPr lang="en-US" dirty="0"/>
              <a:t>If you cannot install or download any software, you can use SQLiteOnline.com which is an online-only SQLite browser.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ending in "Blvd" or "St"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2506" y="1889918"/>
            <a:ext cx="8512399" cy="43762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62" y="1890887"/>
            <a:ext cx="7584012" cy="42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517</TotalTime>
  <Words>789</Words>
  <Application>Microsoft Office PowerPoint</Application>
  <PresentationFormat>Widescreen</PresentationFormat>
  <Paragraphs>103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Segoe UI</vt:lpstr>
      <vt:lpstr>Source Sans Pro</vt:lpstr>
      <vt:lpstr>Retrospect</vt:lpstr>
      <vt:lpstr>Intermediate SQL </vt:lpstr>
      <vt:lpstr>Agenda</vt:lpstr>
      <vt:lpstr>About the Instructor</vt:lpstr>
      <vt:lpstr>Setting Up SQLite</vt:lpstr>
      <vt:lpstr>Getting Resource Files</vt:lpstr>
      <vt:lpstr>Section II Exercise</vt:lpstr>
      <vt:lpstr>Section III Exercise</vt:lpstr>
      <vt:lpstr>INNER JOIN</vt:lpstr>
      <vt:lpstr>LEFT OUTER JOIN</vt:lpstr>
      <vt:lpstr>Section VI Exercise</vt:lpstr>
      <vt:lpstr>Section V Exercise</vt:lpstr>
      <vt:lpstr>Windowing Functions Support</vt:lpstr>
      <vt:lpstr>Mixing Programming with SQL</vt:lpstr>
      <vt:lpstr>Preventing SQL Injection </vt:lpstr>
      <vt:lpstr>Preventing SQL Injection</vt:lpstr>
      <vt:lpstr>SQL Injection Humor</vt:lpstr>
      <vt:lpstr>SQL Injection in the News</vt:lpstr>
      <vt:lpstr>Other Online Trainings by Thomas Nield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30</cp:revision>
  <dcterms:created xsi:type="dcterms:W3CDTF">2014-09-12T02:11:56Z</dcterms:created>
  <dcterms:modified xsi:type="dcterms:W3CDTF">2020-02-25T23:03:06Z</dcterms:modified>
</cp:coreProperties>
</file>