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1" r:id="rId9"/>
    <p:sldId id="272" r:id="rId10"/>
    <p:sldId id="265" r:id="rId11"/>
    <p:sldId id="266" r:id="rId12"/>
    <p:sldId id="261" r:id="rId13"/>
    <p:sldId id="262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ncities.com/2017/10/16/catholic-united-financial-data-breach-may-have-affected-nearly-130k-accounts/" TargetMode="External"/><Relationship Id="rId2" Type="http://schemas.openxmlformats.org/officeDocument/2006/relationships/hyperlink" Target="https://thenextweb.com/insider/2016/03/27/last-name-null-is-tough-for-comput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.org.uk/about-the-ico/news-and-events/news-and-blogs/2016/10/talktalk-gets-record-400-000-fine-for-failing-to-prevent-october-2015-attack/" TargetMode="External"/><Relationship Id="rId4" Type="http://schemas.openxmlformats.org/officeDocument/2006/relationships/hyperlink" Target="https://www.moneyweb.co.za/news/tech/revealed-the-real-source-of-sas-massive-data-brea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Intermediate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(as of version 8)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SQLite (as of version 3.25.0) 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 (previous version 3.25.0)</a:t>
            </a:r>
          </a:p>
          <a:p>
            <a:pPr marL="383540" lvl="1"/>
            <a:r>
              <a:rPr lang="en-US" dirty="0"/>
              <a:t>MariaDB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265944" y="1974353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5944" y="61931"/>
            <a:ext cx="10058400" cy="1450757"/>
          </a:xfrm>
        </p:spPr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63066" y="3416693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2235" y="3218359"/>
            <a:ext cx="1556084" cy="20417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565347" y="549096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097280" y="1855083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96033" y="2499121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97280" y="5428622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956814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93" y="1891125"/>
            <a:ext cx="4606787" cy="2609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606" y="2067118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2"/>
              </a:rPr>
              <a:t>https://thenextweb.com/insider/2016/03/27/last-name-null-is-tough-for-computers/</a:t>
            </a:r>
            <a:endParaRPr lang="en-US" dirty="0"/>
          </a:p>
          <a:p>
            <a:r>
              <a:rPr lang="en-US" dirty="0"/>
              <a:t>Catholic financial services hacked, 130K accounts exposed</a:t>
            </a:r>
          </a:p>
          <a:p>
            <a:pPr marL="457177" lvl="1" indent="0">
              <a:buNone/>
            </a:pPr>
            <a:r>
              <a:rPr lang="en-US" dirty="0">
                <a:hlinkClick r:id="rId3"/>
              </a:rPr>
              <a:t>http://www.twincities.com/2017/10/16/catholic-united-financial-data-breach-may-have-affected-nearly-130k-accounts/</a:t>
            </a:r>
            <a:endParaRPr lang="en-US" dirty="0"/>
          </a:p>
          <a:p>
            <a:r>
              <a:rPr lang="en-US" dirty="0"/>
              <a:t>South Africa’s massive data breach 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https://www.moneyweb.co.za/news/tech/revealed-the-real-source-of-sas-massive-data-breach/</a:t>
            </a:r>
            <a:endParaRPr lang="en-US" dirty="0"/>
          </a:p>
          <a:p>
            <a:r>
              <a:rPr lang="en-US" dirty="0" err="1"/>
              <a:t>TalkTalk</a:t>
            </a:r>
            <a:r>
              <a:rPr lang="en-US" dirty="0"/>
              <a:t> gets record £400K fine for failing to prevent October 2015 attack</a:t>
            </a:r>
          </a:p>
          <a:p>
            <a:pPr marL="457177" lvl="1" indent="0">
              <a:buNone/>
            </a:pPr>
            <a:r>
              <a:rPr lang="en-US" dirty="0">
                <a:hlinkClick r:id="rId5"/>
              </a:rPr>
              <a:t>https://ico.org.uk/about-the-ico/news-and-events/news-and-blogs/2016/10/talktalk-gets-record-400-000-fine-for-failing-to-prevent-october-2015-attack/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 Business consultant for Southwest Airlines in Schedule Initiatives</a:t>
            </a:r>
          </a:p>
          <a:p>
            <a:pPr>
              <a:lnSpc>
                <a:spcPct val="170000"/>
              </a:lnSpc>
            </a:pPr>
            <a:r>
              <a:rPr lang="en-US" dirty="0"/>
              <a:t> Author of </a:t>
            </a:r>
            <a:r>
              <a:rPr lang="en-US" i="1" dirty="0"/>
              <a:t>Getting Started with SQL </a:t>
            </a:r>
            <a:r>
              <a:rPr lang="en-US" dirty="0"/>
              <a:t>by O'Reilly and </a:t>
            </a:r>
            <a:r>
              <a:rPr lang="en-US" i="1" dirty="0"/>
              <a:t>Learning RxJava</a:t>
            </a:r>
            <a:r>
              <a:rPr lang="en-US" dirty="0"/>
              <a:t> by Packt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Teaches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5AFE2-A855-4E8E-9308-33AC753957FB}"/>
              </a:ext>
            </a:extLst>
          </p:cNvPr>
          <p:cNvSpPr txBox="1"/>
          <p:nvPr/>
        </p:nvSpPr>
        <p:spPr>
          <a:xfrm>
            <a:off x="8787619" y="5185680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B5F5F-CF0C-4C8B-996C-0DDA79B9F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185680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0C2BF-DACC-4F92-921A-6544D4ECCE19}"/>
              </a:ext>
            </a:extLst>
          </p:cNvPr>
          <p:cNvSpPr/>
          <p:nvPr/>
        </p:nvSpPr>
        <p:spPr>
          <a:xfrm>
            <a:off x="8787619" y="5676393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708B9-DC0C-4468-9BEA-369FE7E74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673269"/>
            <a:ext cx="397818" cy="3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DB Browser for SQLite can be downloaded at the official site:</a:t>
            </a:r>
          </a:p>
          <a:p>
            <a:r>
              <a:rPr lang="en-US" dirty="0">
                <a:hlinkClick r:id="rId3"/>
              </a:rPr>
              <a:t>https://sqlitebrowser.org/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install DB Browser, or use a portable version where you can download, unzip, and launch the executable. </a:t>
            </a:r>
          </a:p>
          <a:p>
            <a:endParaRPr lang="en-US" dirty="0"/>
          </a:p>
          <a:p>
            <a:r>
              <a:rPr lang="en-US" dirty="0"/>
              <a:t>If you cannot install or download any software, you can use SQLiteOnline.com which is an online-only SQLite browser.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2506" y="1889918"/>
            <a:ext cx="8512399" cy="43762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62" y="1890887"/>
            <a:ext cx="7584012" cy="42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</TotalTime>
  <Words>639</Words>
  <Application>Microsoft Office PowerPoint</Application>
  <PresentationFormat>Widescreen</PresentationFormat>
  <Paragraphs>98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Segoe UI</vt:lpstr>
      <vt:lpstr>Source Sans Pro</vt:lpstr>
      <vt:lpstr>Retrospect</vt:lpstr>
      <vt:lpstr>Intermediate SQL </vt:lpstr>
      <vt:lpstr>Agenda</vt:lpstr>
      <vt:lpstr>About the Speaker</vt:lpstr>
      <vt:lpstr>Setting Up SQLite</vt:lpstr>
      <vt:lpstr>Getting Resource Files</vt:lpstr>
      <vt:lpstr>Section II Exercise</vt:lpstr>
      <vt:lpstr>Section III Exercise</vt:lpstr>
      <vt:lpstr>INNER JOIN</vt:lpstr>
      <vt:lpstr>LEFT OUTER JOIN</vt:lpstr>
      <vt:lpstr>Section VI Exercise</vt:lpstr>
      <vt:lpstr>Section V Exercise</vt:lpstr>
      <vt:lpstr>Windowing Functions Support</vt:lpstr>
      <vt:lpstr>Mixing Programming with SQL</vt:lpstr>
      <vt:lpstr>Preventing SQL Injection </vt:lpstr>
      <vt:lpstr>Preventing SQL Injection</vt:lpstr>
      <vt:lpstr>SQL Injection Humor</vt:lpstr>
      <vt:lpstr>SQL Injection in the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24</cp:revision>
  <dcterms:created xsi:type="dcterms:W3CDTF">2014-09-12T02:11:56Z</dcterms:created>
  <dcterms:modified xsi:type="dcterms:W3CDTF">2019-04-30T14:24:10Z</dcterms:modified>
</cp:coreProperties>
</file>