
<file path=[Content_Types].xml><?xml version="1.0" encoding="utf-8"?>
<Types xmlns="http://schemas.openxmlformats.org/package/2006/content-types">
  <Default ContentType="image/png" Extension="jpg"/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drawingml.diagramData+xml" PartName="/ppt/diagrams/data8.xml"/>
  <Override ContentType="application/vnd.openxmlformats-officedocument.drawingml.diagramData+xml" PartName="/ppt/diagrams/data3.xml"/>
  <Override ContentType="application/vnd.openxmlformats-officedocument.drawingml.diagramData+xml" PartName="/ppt/diagrams/data2.xml"/>
  <Override ContentType="application/vnd.openxmlformats-officedocument.drawingml.diagramData+xml" PartName="/ppt/diagrams/data1.xml"/>
  <Override ContentType="application/vnd.openxmlformats-officedocument.drawingml.diagramData+xml" PartName="/ppt/diagrams/data5.xml"/>
  <Override ContentType="application/vnd.openxmlformats-officedocument.drawingml.diagramData+xml" PartName="/ppt/diagrams/data4.xml"/>
  <Override ContentType="application/vnd.openxmlformats-officedocument.drawingml.diagramData+xml" PartName="/ppt/diagrams/data9.xml"/>
  <Override ContentType="application/vnd.openxmlformats-officedocument.drawingml.diagramData+xml" PartName="/ppt/diagrams/data7.xml"/>
  <Override ContentType="application/vnd.openxmlformats-officedocument.drawingml.diagramData+xml" PartName="/ppt/diagrams/data6.xml"/>
  <Override ContentType="application/vnd.openxmlformats-officedocument.drawingml.diagramLayout+xml" PartName="/ppt/diagrams/layout9.xml"/>
  <Override ContentType="application/vnd.openxmlformats-officedocument.drawingml.diagramLayout+xml" PartName="/ppt/diagrams/layout4.xml"/>
  <Override ContentType="application/vnd.openxmlformats-officedocument.drawingml.diagramLayout+xml" PartName="/ppt/diagrams/layout5.xml"/>
  <Override ContentType="application/vnd.openxmlformats-officedocument.drawingml.diagramLayout+xml" PartName="/ppt/diagrams/layout3.xml"/>
  <Override ContentType="application/vnd.openxmlformats-officedocument.drawingml.diagramLayout+xml" PartName="/ppt/diagrams/layout1.xml"/>
  <Override ContentType="application/vnd.openxmlformats-officedocument.drawingml.diagramLayout+xml" PartName="/ppt/diagrams/layout2.xml"/>
  <Override ContentType="application/vnd.openxmlformats-officedocument.drawingml.diagramLayout+xml" PartName="/ppt/diagrams/layout7.xml"/>
  <Override ContentType="application/vnd.openxmlformats-officedocument.drawingml.diagramLayout+xml" PartName="/ppt/diagrams/layout6.xml"/>
  <Override ContentType="application/vnd.openxmlformats-officedocument.drawingml.diagramLayout+xml" PartName="/ppt/diagrams/layout8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drawingml.diagramStyle+xml" PartName="/ppt/diagrams/quickStyle5.xml"/>
  <Override ContentType="application/vnd.openxmlformats-officedocument.drawingml.diagramStyle+xml" PartName="/ppt/diagrams/quickStyle4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3.xml"/>
  <Override ContentType="application/vnd.openxmlformats-officedocument.drawingml.diagramStyle+xml" PartName="/ppt/diagrams/quickStyle6.xml"/>
  <Override ContentType="application/vnd.openxmlformats-officedocument.drawingml.diagramStyle+xml" PartName="/ppt/diagrams/quickStyle9.xml"/>
  <Override ContentType="application/vnd.openxmlformats-officedocument.drawingml.diagramStyle+xml" PartName="/ppt/diagrams/quickStyle8.xml"/>
  <Override ContentType="application/vnd.openxmlformats-officedocument.drawingml.diagramStyle+xml" PartName="/ppt/diagrams/quickStyle7.xml"/>
  <Override ContentType="application/vnd.openxmlformats-officedocument.presentationml.presentation.main+xml" PartName="/ppt/presentation.xml"/>
  <Override ContentType="application/vnd.ms-office.drawingml.diagramDrawing+xml" PartName="/ppt/diagrams/drawing2.xml"/>
  <Override ContentType="application/vnd.ms-office.drawingml.diagramDrawing+xml" PartName="/ppt/diagrams/drawing7.xml"/>
  <Override ContentType="application/vnd.ms-office.drawingml.diagramDrawing+xml" PartName="/ppt/diagrams/drawing8.xml"/>
  <Override ContentType="application/vnd.ms-office.drawingml.diagramDrawing+xml" PartName="/ppt/diagrams/drawing1.xml"/>
  <Override ContentType="application/vnd.ms-office.drawingml.diagramDrawing+xml" PartName="/ppt/diagrams/drawing6.xml"/>
  <Override ContentType="application/vnd.ms-office.drawingml.diagramDrawing+xml" PartName="/ppt/diagrams/drawing3.xml"/>
  <Override ContentType="application/vnd.ms-office.drawingml.diagramDrawing+xml" PartName="/ppt/diagrams/drawing4.xml"/>
  <Override ContentType="application/vnd.ms-office.drawingml.diagramDrawing+xml" PartName="/ppt/diagrams/drawing5.xml"/>
  <Override ContentType="application/vnd.ms-office.drawingml.diagramDrawing+xml" PartName="/ppt/diagrams/drawing9.xml"/>
  <Override ContentType="application/vnd.openxmlformats-officedocument.presentationml.presProps+xml" PartName="/ppt/presProps2.xml"/>
  <Override ContentType="application/vnd.openxmlformats-officedocument.drawingml.diagramColors+xml" PartName="/ppt/diagrams/colors6.xml"/>
  <Override ContentType="application/vnd.openxmlformats-officedocument.drawingml.diagramColors+xml" PartName="/ppt/diagrams/colors5.xml"/>
  <Override ContentType="application/vnd.openxmlformats-officedocument.drawingml.diagramColors+xml" PartName="/ppt/diagrams/colors7.xml"/>
  <Override ContentType="application/vnd.openxmlformats-officedocument.drawingml.diagramColors+xml" PartName="/ppt/diagrams/colors9.xml"/>
  <Override ContentType="application/vnd.openxmlformats-officedocument.drawingml.diagramColors+xml" PartName="/ppt/diagrams/colors8.xml"/>
  <Override ContentType="application/vnd.openxmlformats-officedocument.drawingml.diagramColors+xml" PartName="/ppt/diagrams/colors3.xml"/>
  <Override ContentType="application/vnd.openxmlformats-officedocument.drawingml.diagramColors+xml" PartName="/ppt/diagrams/colors2.xml"/>
  <Override ContentType="application/vnd.openxmlformats-officedocument.drawingml.diagramColors+xml" PartName="/ppt/diagrams/colors4.xml"/>
  <Override ContentType="application/vnd.openxmlformats-officedocument.drawingml.diagramColors+xml" PartName="/ppt/diagrams/color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3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image" Target="../media/image23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3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image" Target="../media/image23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D4F46-0E7C-4055-9BE0-98BBA1046E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73BD9-0D91-4246-8E27-7EE692E95C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Overview:</a:t>
          </a:r>
          <a:endParaRPr lang="en-US" dirty="0"/>
        </a:p>
      </dgm:t>
    </dgm:pt>
    <dgm:pt modelId="{A43A0835-D3C5-41D4-BC77-AFDB1E72F54A}" type="parTrans" cxnId="{44A8EA6D-A04B-4AFC-B5A0-97AA92F38FAA}">
      <dgm:prSet/>
      <dgm:spPr/>
      <dgm:t>
        <a:bodyPr/>
        <a:lstStyle/>
        <a:p>
          <a:endParaRPr lang="en-US"/>
        </a:p>
      </dgm:t>
    </dgm:pt>
    <dgm:pt modelId="{21F348C8-0A5F-4771-B980-60F23A0787DB}" type="sibTrans" cxnId="{44A8EA6D-A04B-4AFC-B5A0-97AA92F38FAA}">
      <dgm:prSet/>
      <dgm:spPr/>
      <dgm:t>
        <a:bodyPr/>
        <a:lstStyle/>
        <a:p>
          <a:endParaRPr lang="en-US"/>
        </a:p>
      </dgm:t>
    </dgm:pt>
    <dgm:pt modelId="{C1A93E1A-C640-4AAB-9C72-1B2DF0C7D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Key Strengths:</a:t>
          </a:r>
          <a:endParaRPr lang="en-US" dirty="0"/>
        </a:p>
      </dgm:t>
    </dgm:pt>
    <dgm:pt modelId="{8C67F8EF-7DED-4C6E-AB47-FD011F8FAD07}" type="parTrans" cxnId="{3261D26B-8F8C-4F57-9342-AD3E1686F941}">
      <dgm:prSet/>
      <dgm:spPr/>
      <dgm:t>
        <a:bodyPr/>
        <a:lstStyle/>
        <a:p>
          <a:endParaRPr lang="en-US"/>
        </a:p>
      </dgm:t>
    </dgm:pt>
    <dgm:pt modelId="{C9745F87-5D69-4014-AFAD-2C68C9F8D8C6}" type="sibTrans" cxnId="{3261D26B-8F8C-4F57-9342-AD3E1686F941}">
      <dgm:prSet/>
      <dgm:spPr/>
      <dgm:t>
        <a:bodyPr/>
        <a:lstStyle/>
        <a:p>
          <a:endParaRPr lang="en-US"/>
        </a:p>
      </dgm:t>
    </dgm:pt>
    <dgm:pt modelId="{5DB4B035-1EF3-4B94-B289-B5C73D9EF4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Purpose:</a:t>
          </a:r>
          <a:endParaRPr lang="en-US" dirty="0"/>
        </a:p>
      </dgm:t>
    </dgm:pt>
    <dgm:pt modelId="{14132196-3363-4262-9DF6-35492EA92BAC}" type="parTrans" cxnId="{48362652-34A6-4E7B-9284-DA50B80752DC}">
      <dgm:prSet/>
      <dgm:spPr/>
      <dgm:t>
        <a:bodyPr/>
        <a:lstStyle/>
        <a:p>
          <a:endParaRPr lang="en-US"/>
        </a:p>
      </dgm:t>
    </dgm:pt>
    <dgm:pt modelId="{4FE9D2BC-769E-4D4A-8168-0C4F5CF0B85E}" type="sibTrans" cxnId="{48362652-34A6-4E7B-9284-DA50B80752DC}">
      <dgm:prSet/>
      <dgm:spPr/>
      <dgm:t>
        <a:bodyPr/>
        <a:lstStyle/>
        <a:p>
          <a:endParaRPr lang="en-US"/>
        </a:p>
      </dgm:t>
    </dgm:pt>
    <dgm:pt modelId="{6ED0BCDE-9717-47B9-AEB5-9FB4F63C8389}" type="pres">
      <dgm:prSet presAssocID="{A88D4F46-0E7C-4055-9BE0-98BBA1046EFD}" presName="root" presStyleCnt="0">
        <dgm:presLayoutVars>
          <dgm:dir/>
          <dgm:resizeHandles val="exact"/>
        </dgm:presLayoutVars>
      </dgm:prSet>
      <dgm:spPr/>
    </dgm:pt>
    <dgm:pt modelId="{B10B90B0-2901-4C7C-8910-E30D46AA17C1}" type="pres">
      <dgm:prSet presAssocID="{78173BD9-0D91-4246-8E27-7EE692E95CFB}" presName="compNode" presStyleCnt="0"/>
      <dgm:spPr/>
    </dgm:pt>
    <dgm:pt modelId="{47C98ED6-9AF7-47C5-B727-3F8E5E898EE7}" type="pres">
      <dgm:prSet presAssocID="{78173BD9-0D91-4246-8E27-7EE692E95CFB}" presName="bgRect" presStyleLbl="bgShp" presStyleIdx="0" presStyleCnt="3"/>
      <dgm:spPr/>
    </dgm:pt>
    <dgm:pt modelId="{960556F4-8F2C-4EBC-9B79-7078ECBF56BF}" type="pres">
      <dgm:prSet presAssocID="{78173BD9-0D91-4246-8E27-7EE692E95C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3A2ABB8-6B33-4C6E-A6BB-5D02ECF62F44}" type="pres">
      <dgm:prSet presAssocID="{78173BD9-0D91-4246-8E27-7EE692E95CFB}" presName="spaceRect" presStyleCnt="0"/>
      <dgm:spPr/>
    </dgm:pt>
    <dgm:pt modelId="{F4793610-35A5-4DB2-9944-6B89289EA102}" type="pres">
      <dgm:prSet presAssocID="{78173BD9-0D91-4246-8E27-7EE692E95CFB}" presName="parTx" presStyleLbl="revTx" presStyleIdx="0" presStyleCnt="3">
        <dgm:presLayoutVars>
          <dgm:chMax val="0"/>
          <dgm:chPref val="0"/>
        </dgm:presLayoutVars>
      </dgm:prSet>
      <dgm:spPr/>
    </dgm:pt>
    <dgm:pt modelId="{4EE5D8C2-8510-48BE-99D2-03267E9A3DEE}" type="pres">
      <dgm:prSet presAssocID="{21F348C8-0A5F-4771-B980-60F23A0787DB}" presName="sibTrans" presStyleCnt="0"/>
      <dgm:spPr/>
    </dgm:pt>
    <dgm:pt modelId="{3BDC2046-E0CE-4DA5-9B2F-CDCB97758AAE}" type="pres">
      <dgm:prSet presAssocID="{C1A93E1A-C640-4AAB-9C72-1B2DF0C7D6AF}" presName="compNode" presStyleCnt="0"/>
      <dgm:spPr/>
    </dgm:pt>
    <dgm:pt modelId="{89F3273F-6555-4C4B-9AF2-3107EAA45E68}" type="pres">
      <dgm:prSet presAssocID="{C1A93E1A-C640-4AAB-9C72-1B2DF0C7D6AF}" presName="bgRect" presStyleLbl="bgShp" presStyleIdx="1" presStyleCnt="3"/>
      <dgm:spPr/>
    </dgm:pt>
    <dgm:pt modelId="{E34B8EF6-916A-4672-BE42-BDD4B8E7761F}" type="pres">
      <dgm:prSet presAssocID="{C1A93E1A-C640-4AAB-9C72-1B2DF0C7D6A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6235C08F-BB53-4B3D-8F52-5791D3912016}" type="pres">
      <dgm:prSet presAssocID="{C1A93E1A-C640-4AAB-9C72-1B2DF0C7D6AF}" presName="spaceRect" presStyleCnt="0"/>
      <dgm:spPr/>
    </dgm:pt>
    <dgm:pt modelId="{9C51A4AB-2D47-4FED-89FF-A3AD3611C0CD}" type="pres">
      <dgm:prSet presAssocID="{C1A93E1A-C640-4AAB-9C72-1B2DF0C7D6AF}" presName="parTx" presStyleLbl="revTx" presStyleIdx="1" presStyleCnt="3">
        <dgm:presLayoutVars>
          <dgm:chMax val="0"/>
          <dgm:chPref val="0"/>
        </dgm:presLayoutVars>
      </dgm:prSet>
      <dgm:spPr/>
    </dgm:pt>
    <dgm:pt modelId="{487E9124-CD55-4754-8378-AF44557D7B2D}" type="pres">
      <dgm:prSet presAssocID="{C9745F87-5D69-4014-AFAD-2C68C9F8D8C6}" presName="sibTrans" presStyleCnt="0"/>
      <dgm:spPr/>
    </dgm:pt>
    <dgm:pt modelId="{D6D3ADB9-7715-48F6-B545-668230B6E62D}" type="pres">
      <dgm:prSet presAssocID="{5DB4B035-1EF3-4B94-B289-B5C73D9EF43B}" presName="compNode" presStyleCnt="0"/>
      <dgm:spPr/>
    </dgm:pt>
    <dgm:pt modelId="{A9B086EE-4499-4884-A2AF-6B19A44C1E97}" type="pres">
      <dgm:prSet presAssocID="{5DB4B035-1EF3-4B94-B289-B5C73D9EF43B}" presName="bgRect" presStyleLbl="bgShp" presStyleIdx="2" presStyleCnt="3"/>
      <dgm:spPr/>
    </dgm:pt>
    <dgm:pt modelId="{982C73CA-C478-4B88-B7BC-B0A9744418F4}" type="pres">
      <dgm:prSet presAssocID="{5DB4B035-1EF3-4B94-B289-B5C73D9EF43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486532-7950-46CD-9A93-79182E029D93}" type="pres">
      <dgm:prSet presAssocID="{5DB4B035-1EF3-4B94-B289-B5C73D9EF43B}" presName="spaceRect" presStyleCnt="0"/>
      <dgm:spPr/>
    </dgm:pt>
    <dgm:pt modelId="{C7F6C3B6-341F-44C9-97EA-16084E66AB45}" type="pres">
      <dgm:prSet presAssocID="{5DB4B035-1EF3-4B94-B289-B5C73D9EF4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E2B532-7BEF-4693-BF59-E6F63AD2E3BA}" type="presOf" srcId="{5DB4B035-1EF3-4B94-B289-B5C73D9EF43B}" destId="{C7F6C3B6-341F-44C9-97EA-16084E66AB45}" srcOrd="0" destOrd="0" presId="urn:microsoft.com/office/officeart/2018/2/layout/IconVerticalSolidList"/>
    <dgm:cxn modelId="{3261D26B-8F8C-4F57-9342-AD3E1686F941}" srcId="{A88D4F46-0E7C-4055-9BE0-98BBA1046EFD}" destId="{C1A93E1A-C640-4AAB-9C72-1B2DF0C7D6AF}" srcOrd="1" destOrd="0" parTransId="{8C67F8EF-7DED-4C6E-AB47-FD011F8FAD07}" sibTransId="{C9745F87-5D69-4014-AFAD-2C68C9F8D8C6}"/>
    <dgm:cxn modelId="{44A8EA6D-A04B-4AFC-B5A0-97AA92F38FAA}" srcId="{A88D4F46-0E7C-4055-9BE0-98BBA1046EFD}" destId="{78173BD9-0D91-4246-8E27-7EE692E95CFB}" srcOrd="0" destOrd="0" parTransId="{A43A0835-D3C5-41D4-BC77-AFDB1E72F54A}" sibTransId="{21F348C8-0A5F-4771-B980-60F23A0787DB}"/>
    <dgm:cxn modelId="{E262FF50-D994-4A08-852C-DF829CD19466}" type="presOf" srcId="{78173BD9-0D91-4246-8E27-7EE692E95CFB}" destId="{F4793610-35A5-4DB2-9944-6B89289EA102}" srcOrd="0" destOrd="0" presId="urn:microsoft.com/office/officeart/2018/2/layout/IconVerticalSolidList"/>
    <dgm:cxn modelId="{48362652-34A6-4E7B-9284-DA50B80752DC}" srcId="{A88D4F46-0E7C-4055-9BE0-98BBA1046EFD}" destId="{5DB4B035-1EF3-4B94-B289-B5C73D9EF43B}" srcOrd="2" destOrd="0" parTransId="{14132196-3363-4262-9DF6-35492EA92BAC}" sibTransId="{4FE9D2BC-769E-4D4A-8168-0C4F5CF0B85E}"/>
    <dgm:cxn modelId="{4A2B5BA7-F0F9-4B0B-9841-5648CE92490F}" type="presOf" srcId="{C1A93E1A-C640-4AAB-9C72-1B2DF0C7D6AF}" destId="{9C51A4AB-2D47-4FED-89FF-A3AD3611C0CD}" srcOrd="0" destOrd="0" presId="urn:microsoft.com/office/officeart/2018/2/layout/IconVerticalSolidList"/>
    <dgm:cxn modelId="{532E07C6-C1B1-4834-B5A0-3DAC0D8BBF8B}" type="presOf" srcId="{A88D4F46-0E7C-4055-9BE0-98BBA1046EFD}" destId="{6ED0BCDE-9717-47B9-AEB5-9FB4F63C8389}" srcOrd="0" destOrd="0" presId="urn:microsoft.com/office/officeart/2018/2/layout/IconVerticalSolidList"/>
    <dgm:cxn modelId="{532FBC1B-EBCF-453D-BD26-EF2360F7E5FB}" type="presParOf" srcId="{6ED0BCDE-9717-47B9-AEB5-9FB4F63C8389}" destId="{B10B90B0-2901-4C7C-8910-E30D46AA17C1}" srcOrd="0" destOrd="0" presId="urn:microsoft.com/office/officeart/2018/2/layout/IconVerticalSolidList"/>
    <dgm:cxn modelId="{8564BCF0-A029-496E-9F2E-F17A6EFECA95}" type="presParOf" srcId="{B10B90B0-2901-4C7C-8910-E30D46AA17C1}" destId="{47C98ED6-9AF7-47C5-B727-3F8E5E898EE7}" srcOrd="0" destOrd="0" presId="urn:microsoft.com/office/officeart/2018/2/layout/IconVerticalSolidList"/>
    <dgm:cxn modelId="{4164CD97-FBA8-47CE-AEC3-A0BFA1280E2C}" type="presParOf" srcId="{B10B90B0-2901-4C7C-8910-E30D46AA17C1}" destId="{960556F4-8F2C-4EBC-9B79-7078ECBF56BF}" srcOrd="1" destOrd="0" presId="urn:microsoft.com/office/officeart/2018/2/layout/IconVerticalSolidList"/>
    <dgm:cxn modelId="{292E840E-7FDB-4152-AA31-0B174C2B7AC0}" type="presParOf" srcId="{B10B90B0-2901-4C7C-8910-E30D46AA17C1}" destId="{03A2ABB8-6B33-4C6E-A6BB-5D02ECF62F44}" srcOrd="2" destOrd="0" presId="urn:microsoft.com/office/officeart/2018/2/layout/IconVerticalSolidList"/>
    <dgm:cxn modelId="{7C76177D-4DE4-4CD0-B4FF-9A3FB91549BE}" type="presParOf" srcId="{B10B90B0-2901-4C7C-8910-E30D46AA17C1}" destId="{F4793610-35A5-4DB2-9944-6B89289EA102}" srcOrd="3" destOrd="0" presId="urn:microsoft.com/office/officeart/2018/2/layout/IconVerticalSolidList"/>
    <dgm:cxn modelId="{0EEE18D1-8EF0-4BD9-ABF6-AFC8EF2FBF8C}" type="presParOf" srcId="{6ED0BCDE-9717-47B9-AEB5-9FB4F63C8389}" destId="{4EE5D8C2-8510-48BE-99D2-03267E9A3DEE}" srcOrd="1" destOrd="0" presId="urn:microsoft.com/office/officeart/2018/2/layout/IconVerticalSolidList"/>
    <dgm:cxn modelId="{AD0CC5A2-86EC-4AC0-B015-AA893E028251}" type="presParOf" srcId="{6ED0BCDE-9717-47B9-AEB5-9FB4F63C8389}" destId="{3BDC2046-E0CE-4DA5-9B2F-CDCB97758AAE}" srcOrd="2" destOrd="0" presId="urn:microsoft.com/office/officeart/2018/2/layout/IconVerticalSolidList"/>
    <dgm:cxn modelId="{133CBE90-18DC-4D5E-AB65-7D69BC26C5DF}" type="presParOf" srcId="{3BDC2046-E0CE-4DA5-9B2F-CDCB97758AAE}" destId="{89F3273F-6555-4C4B-9AF2-3107EAA45E68}" srcOrd="0" destOrd="0" presId="urn:microsoft.com/office/officeart/2018/2/layout/IconVerticalSolidList"/>
    <dgm:cxn modelId="{7EDEE441-F51A-4EA3-B306-5FDE88A8158F}" type="presParOf" srcId="{3BDC2046-E0CE-4DA5-9B2F-CDCB97758AAE}" destId="{E34B8EF6-916A-4672-BE42-BDD4B8E7761F}" srcOrd="1" destOrd="0" presId="urn:microsoft.com/office/officeart/2018/2/layout/IconVerticalSolidList"/>
    <dgm:cxn modelId="{B2865C38-FC27-45EA-8699-14C14A5DE998}" type="presParOf" srcId="{3BDC2046-E0CE-4DA5-9B2F-CDCB97758AAE}" destId="{6235C08F-BB53-4B3D-8F52-5791D3912016}" srcOrd="2" destOrd="0" presId="urn:microsoft.com/office/officeart/2018/2/layout/IconVerticalSolidList"/>
    <dgm:cxn modelId="{5CB57333-E17C-4F62-A76B-79CC9348499B}" type="presParOf" srcId="{3BDC2046-E0CE-4DA5-9B2F-CDCB97758AAE}" destId="{9C51A4AB-2D47-4FED-89FF-A3AD3611C0CD}" srcOrd="3" destOrd="0" presId="urn:microsoft.com/office/officeart/2018/2/layout/IconVerticalSolidList"/>
    <dgm:cxn modelId="{0F437464-9F5D-4FC4-B477-48F79D7B2CF6}" type="presParOf" srcId="{6ED0BCDE-9717-47B9-AEB5-9FB4F63C8389}" destId="{487E9124-CD55-4754-8378-AF44557D7B2D}" srcOrd="3" destOrd="0" presId="urn:microsoft.com/office/officeart/2018/2/layout/IconVerticalSolidList"/>
    <dgm:cxn modelId="{BE0470A5-61AB-4C5C-8C18-B07E065FA03C}" type="presParOf" srcId="{6ED0BCDE-9717-47B9-AEB5-9FB4F63C8389}" destId="{D6D3ADB9-7715-48F6-B545-668230B6E62D}" srcOrd="4" destOrd="0" presId="urn:microsoft.com/office/officeart/2018/2/layout/IconVerticalSolidList"/>
    <dgm:cxn modelId="{450D4D6A-14AB-4B8D-942B-D1608DE47DEF}" type="presParOf" srcId="{D6D3ADB9-7715-48F6-B545-668230B6E62D}" destId="{A9B086EE-4499-4884-A2AF-6B19A44C1E97}" srcOrd="0" destOrd="0" presId="urn:microsoft.com/office/officeart/2018/2/layout/IconVerticalSolidList"/>
    <dgm:cxn modelId="{AD1FE96A-237F-40ED-9566-75BB00A80488}" type="presParOf" srcId="{D6D3ADB9-7715-48F6-B545-668230B6E62D}" destId="{982C73CA-C478-4B88-B7BC-B0A9744418F4}" srcOrd="1" destOrd="0" presId="urn:microsoft.com/office/officeart/2018/2/layout/IconVerticalSolidList"/>
    <dgm:cxn modelId="{875F69F4-49B8-401C-ADE9-C3CF5D782385}" type="presParOf" srcId="{D6D3ADB9-7715-48F6-B545-668230B6E62D}" destId="{7F486532-7950-46CD-9A93-79182E029D93}" srcOrd="2" destOrd="0" presId="urn:microsoft.com/office/officeart/2018/2/layout/IconVerticalSolidList"/>
    <dgm:cxn modelId="{FD9CC6CE-C5E7-4A5C-A78F-3645315C38EF}" type="presParOf" srcId="{D6D3ADB9-7715-48F6-B545-668230B6E62D}" destId="{C7F6C3B6-341F-44C9-97EA-16084E66AB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D4F46-0E7C-4055-9BE0-98BBA1046E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73BD9-0D91-4246-8E27-7EE692E95C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Broad Range of Algorithms:</a:t>
          </a:r>
          <a:endParaRPr lang="en-US" dirty="0"/>
        </a:p>
      </dgm:t>
    </dgm:pt>
    <dgm:pt modelId="{A43A0835-D3C5-41D4-BC77-AFDB1E72F54A}" type="parTrans" cxnId="{44A8EA6D-A04B-4AFC-B5A0-97AA92F38FAA}">
      <dgm:prSet/>
      <dgm:spPr/>
      <dgm:t>
        <a:bodyPr/>
        <a:lstStyle/>
        <a:p>
          <a:endParaRPr lang="en-US"/>
        </a:p>
      </dgm:t>
    </dgm:pt>
    <dgm:pt modelId="{21F348C8-0A5F-4771-B980-60F23A0787DB}" type="sibTrans" cxnId="{44A8EA6D-A04B-4AFC-B5A0-97AA92F38FAA}">
      <dgm:prSet/>
      <dgm:spPr/>
      <dgm:t>
        <a:bodyPr/>
        <a:lstStyle/>
        <a:p>
          <a:endParaRPr lang="en-US"/>
        </a:p>
      </dgm:t>
    </dgm:pt>
    <dgm:pt modelId="{C1A93E1A-C640-4AAB-9C72-1B2DF0C7D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Tools for Model Selection:</a:t>
          </a:r>
          <a:endParaRPr lang="en-US" dirty="0"/>
        </a:p>
      </dgm:t>
    </dgm:pt>
    <dgm:pt modelId="{8C67F8EF-7DED-4C6E-AB47-FD011F8FAD07}" type="parTrans" cxnId="{3261D26B-8F8C-4F57-9342-AD3E1686F941}">
      <dgm:prSet/>
      <dgm:spPr/>
      <dgm:t>
        <a:bodyPr/>
        <a:lstStyle/>
        <a:p>
          <a:endParaRPr lang="en-US"/>
        </a:p>
      </dgm:t>
    </dgm:pt>
    <dgm:pt modelId="{C9745F87-5D69-4014-AFAD-2C68C9F8D8C6}" type="sibTrans" cxnId="{3261D26B-8F8C-4F57-9342-AD3E1686F941}">
      <dgm:prSet/>
      <dgm:spPr/>
      <dgm:t>
        <a:bodyPr/>
        <a:lstStyle/>
        <a:p>
          <a:endParaRPr lang="en-US"/>
        </a:p>
      </dgm:t>
    </dgm:pt>
    <dgm:pt modelId="{5DB4B035-1EF3-4B94-B289-B5C73D9EF4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Preprocessing:</a:t>
          </a:r>
          <a:endParaRPr lang="en-US" dirty="0"/>
        </a:p>
      </dgm:t>
    </dgm:pt>
    <dgm:pt modelId="{14132196-3363-4262-9DF6-35492EA92BAC}" type="parTrans" cxnId="{48362652-34A6-4E7B-9284-DA50B80752DC}">
      <dgm:prSet/>
      <dgm:spPr/>
      <dgm:t>
        <a:bodyPr/>
        <a:lstStyle/>
        <a:p>
          <a:endParaRPr lang="en-US"/>
        </a:p>
      </dgm:t>
    </dgm:pt>
    <dgm:pt modelId="{4FE9D2BC-769E-4D4A-8168-0C4F5CF0B85E}" type="sibTrans" cxnId="{48362652-34A6-4E7B-9284-DA50B80752DC}">
      <dgm:prSet/>
      <dgm:spPr/>
      <dgm:t>
        <a:bodyPr/>
        <a:lstStyle/>
        <a:p>
          <a:endParaRPr lang="en-US"/>
        </a:p>
      </dgm:t>
    </dgm:pt>
    <dgm:pt modelId="{6ED0BCDE-9717-47B9-AEB5-9FB4F63C8389}" type="pres">
      <dgm:prSet presAssocID="{A88D4F46-0E7C-4055-9BE0-98BBA1046EFD}" presName="root" presStyleCnt="0">
        <dgm:presLayoutVars>
          <dgm:dir/>
          <dgm:resizeHandles val="exact"/>
        </dgm:presLayoutVars>
      </dgm:prSet>
      <dgm:spPr/>
    </dgm:pt>
    <dgm:pt modelId="{B10B90B0-2901-4C7C-8910-E30D46AA17C1}" type="pres">
      <dgm:prSet presAssocID="{78173BD9-0D91-4246-8E27-7EE692E95CFB}" presName="compNode" presStyleCnt="0"/>
      <dgm:spPr/>
    </dgm:pt>
    <dgm:pt modelId="{47C98ED6-9AF7-47C5-B727-3F8E5E898EE7}" type="pres">
      <dgm:prSet presAssocID="{78173BD9-0D91-4246-8E27-7EE692E95CFB}" presName="bgRect" presStyleLbl="bgShp" presStyleIdx="0" presStyleCnt="3"/>
      <dgm:spPr/>
    </dgm:pt>
    <dgm:pt modelId="{960556F4-8F2C-4EBC-9B79-7078ECBF56BF}" type="pres">
      <dgm:prSet presAssocID="{78173BD9-0D91-4246-8E27-7EE692E95C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3A2ABB8-6B33-4C6E-A6BB-5D02ECF62F44}" type="pres">
      <dgm:prSet presAssocID="{78173BD9-0D91-4246-8E27-7EE692E95CFB}" presName="spaceRect" presStyleCnt="0"/>
      <dgm:spPr/>
    </dgm:pt>
    <dgm:pt modelId="{F4793610-35A5-4DB2-9944-6B89289EA102}" type="pres">
      <dgm:prSet presAssocID="{78173BD9-0D91-4246-8E27-7EE692E95CFB}" presName="parTx" presStyleLbl="revTx" presStyleIdx="0" presStyleCnt="3">
        <dgm:presLayoutVars>
          <dgm:chMax val="0"/>
          <dgm:chPref val="0"/>
        </dgm:presLayoutVars>
      </dgm:prSet>
      <dgm:spPr/>
    </dgm:pt>
    <dgm:pt modelId="{4EE5D8C2-8510-48BE-99D2-03267E9A3DEE}" type="pres">
      <dgm:prSet presAssocID="{21F348C8-0A5F-4771-B980-60F23A0787DB}" presName="sibTrans" presStyleCnt="0"/>
      <dgm:spPr/>
    </dgm:pt>
    <dgm:pt modelId="{3BDC2046-E0CE-4DA5-9B2F-CDCB97758AAE}" type="pres">
      <dgm:prSet presAssocID="{C1A93E1A-C640-4AAB-9C72-1B2DF0C7D6AF}" presName="compNode" presStyleCnt="0"/>
      <dgm:spPr/>
    </dgm:pt>
    <dgm:pt modelId="{89F3273F-6555-4C4B-9AF2-3107EAA45E68}" type="pres">
      <dgm:prSet presAssocID="{C1A93E1A-C640-4AAB-9C72-1B2DF0C7D6AF}" presName="bgRect" presStyleLbl="bgShp" presStyleIdx="1" presStyleCnt="3"/>
      <dgm:spPr/>
    </dgm:pt>
    <dgm:pt modelId="{E34B8EF6-916A-4672-BE42-BDD4B8E7761F}" type="pres">
      <dgm:prSet presAssocID="{C1A93E1A-C640-4AAB-9C72-1B2DF0C7D6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235C08F-BB53-4B3D-8F52-5791D3912016}" type="pres">
      <dgm:prSet presAssocID="{C1A93E1A-C640-4AAB-9C72-1B2DF0C7D6AF}" presName="spaceRect" presStyleCnt="0"/>
      <dgm:spPr/>
    </dgm:pt>
    <dgm:pt modelId="{9C51A4AB-2D47-4FED-89FF-A3AD3611C0CD}" type="pres">
      <dgm:prSet presAssocID="{C1A93E1A-C640-4AAB-9C72-1B2DF0C7D6AF}" presName="parTx" presStyleLbl="revTx" presStyleIdx="1" presStyleCnt="3">
        <dgm:presLayoutVars>
          <dgm:chMax val="0"/>
          <dgm:chPref val="0"/>
        </dgm:presLayoutVars>
      </dgm:prSet>
      <dgm:spPr/>
    </dgm:pt>
    <dgm:pt modelId="{487E9124-CD55-4754-8378-AF44557D7B2D}" type="pres">
      <dgm:prSet presAssocID="{C9745F87-5D69-4014-AFAD-2C68C9F8D8C6}" presName="sibTrans" presStyleCnt="0"/>
      <dgm:spPr/>
    </dgm:pt>
    <dgm:pt modelId="{D6D3ADB9-7715-48F6-B545-668230B6E62D}" type="pres">
      <dgm:prSet presAssocID="{5DB4B035-1EF3-4B94-B289-B5C73D9EF43B}" presName="compNode" presStyleCnt="0"/>
      <dgm:spPr/>
    </dgm:pt>
    <dgm:pt modelId="{A9B086EE-4499-4884-A2AF-6B19A44C1E97}" type="pres">
      <dgm:prSet presAssocID="{5DB4B035-1EF3-4B94-B289-B5C73D9EF43B}" presName="bgRect" presStyleLbl="bgShp" presStyleIdx="2" presStyleCnt="3"/>
      <dgm:spPr/>
    </dgm:pt>
    <dgm:pt modelId="{982C73CA-C478-4B88-B7BC-B0A9744418F4}" type="pres">
      <dgm:prSet presAssocID="{5DB4B035-1EF3-4B94-B289-B5C73D9EF4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F486532-7950-46CD-9A93-79182E029D93}" type="pres">
      <dgm:prSet presAssocID="{5DB4B035-1EF3-4B94-B289-B5C73D9EF43B}" presName="spaceRect" presStyleCnt="0"/>
      <dgm:spPr/>
    </dgm:pt>
    <dgm:pt modelId="{C7F6C3B6-341F-44C9-97EA-16084E66AB45}" type="pres">
      <dgm:prSet presAssocID="{5DB4B035-1EF3-4B94-B289-B5C73D9EF4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E2B532-7BEF-4693-BF59-E6F63AD2E3BA}" type="presOf" srcId="{5DB4B035-1EF3-4B94-B289-B5C73D9EF43B}" destId="{C7F6C3B6-341F-44C9-97EA-16084E66AB45}" srcOrd="0" destOrd="0" presId="urn:microsoft.com/office/officeart/2018/2/layout/IconVerticalSolidList"/>
    <dgm:cxn modelId="{3261D26B-8F8C-4F57-9342-AD3E1686F941}" srcId="{A88D4F46-0E7C-4055-9BE0-98BBA1046EFD}" destId="{C1A93E1A-C640-4AAB-9C72-1B2DF0C7D6AF}" srcOrd="1" destOrd="0" parTransId="{8C67F8EF-7DED-4C6E-AB47-FD011F8FAD07}" sibTransId="{C9745F87-5D69-4014-AFAD-2C68C9F8D8C6}"/>
    <dgm:cxn modelId="{44A8EA6D-A04B-4AFC-B5A0-97AA92F38FAA}" srcId="{A88D4F46-0E7C-4055-9BE0-98BBA1046EFD}" destId="{78173BD9-0D91-4246-8E27-7EE692E95CFB}" srcOrd="0" destOrd="0" parTransId="{A43A0835-D3C5-41D4-BC77-AFDB1E72F54A}" sibTransId="{21F348C8-0A5F-4771-B980-60F23A0787DB}"/>
    <dgm:cxn modelId="{E262FF50-D994-4A08-852C-DF829CD19466}" type="presOf" srcId="{78173BD9-0D91-4246-8E27-7EE692E95CFB}" destId="{F4793610-35A5-4DB2-9944-6B89289EA102}" srcOrd="0" destOrd="0" presId="urn:microsoft.com/office/officeart/2018/2/layout/IconVerticalSolidList"/>
    <dgm:cxn modelId="{48362652-34A6-4E7B-9284-DA50B80752DC}" srcId="{A88D4F46-0E7C-4055-9BE0-98BBA1046EFD}" destId="{5DB4B035-1EF3-4B94-B289-B5C73D9EF43B}" srcOrd="2" destOrd="0" parTransId="{14132196-3363-4262-9DF6-35492EA92BAC}" sibTransId="{4FE9D2BC-769E-4D4A-8168-0C4F5CF0B85E}"/>
    <dgm:cxn modelId="{4A2B5BA7-F0F9-4B0B-9841-5648CE92490F}" type="presOf" srcId="{C1A93E1A-C640-4AAB-9C72-1B2DF0C7D6AF}" destId="{9C51A4AB-2D47-4FED-89FF-A3AD3611C0CD}" srcOrd="0" destOrd="0" presId="urn:microsoft.com/office/officeart/2018/2/layout/IconVerticalSolidList"/>
    <dgm:cxn modelId="{532E07C6-C1B1-4834-B5A0-3DAC0D8BBF8B}" type="presOf" srcId="{A88D4F46-0E7C-4055-9BE0-98BBA1046EFD}" destId="{6ED0BCDE-9717-47B9-AEB5-9FB4F63C8389}" srcOrd="0" destOrd="0" presId="urn:microsoft.com/office/officeart/2018/2/layout/IconVerticalSolidList"/>
    <dgm:cxn modelId="{532FBC1B-EBCF-453D-BD26-EF2360F7E5FB}" type="presParOf" srcId="{6ED0BCDE-9717-47B9-AEB5-9FB4F63C8389}" destId="{B10B90B0-2901-4C7C-8910-E30D46AA17C1}" srcOrd="0" destOrd="0" presId="urn:microsoft.com/office/officeart/2018/2/layout/IconVerticalSolidList"/>
    <dgm:cxn modelId="{8564BCF0-A029-496E-9F2E-F17A6EFECA95}" type="presParOf" srcId="{B10B90B0-2901-4C7C-8910-E30D46AA17C1}" destId="{47C98ED6-9AF7-47C5-B727-3F8E5E898EE7}" srcOrd="0" destOrd="0" presId="urn:microsoft.com/office/officeart/2018/2/layout/IconVerticalSolidList"/>
    <dgm:cxn modelId="{4164CD97-FBA8-47CE-AEC3-A0BFA1280E2C}" type="presParOf" srcId="{B10B90B0-2901-4C7C-8910-E30D46AA17C1}" destId="{960556F4-8F2C-4EBC-9B79-7078ECBF56BF}" srcOrd="1" destOrd="0" presId="urn:microsoft.com/office/officeart/2018/2/layout/IconVerticalSolidList"/>
    <dgm:cxn modelId="{292E840E-7FDB-4152-AA31-0B174C2B7AC0}" type="presParOf" srcId="{B10B90B0-2901-4C7C-8910-E30D46AA17C1}" destId="{03A2ABB8-6B33-4C6E-A6BB-5D02ECF62F44}" srcOrd="2" destOrd="0" presId="urn:microsoft.com/office/officeart/2018/2/layout/IconVerticalSolidList"/>
    <dgm:cxn modelId="{7C76177D-4DE4-4CD0-B4FF-9A3FB91549BE}" type="presParOf" srcId="{B10B90B0-2901-4C7C-8910-E30D46AA17C1}" destId="{F4793610-35A5-4DB2-9944-6B89289EA102}" srcOrd="3" destOrd="0" presId="urn:microsoft.com/office/officeart/2018/2/layout/IconVerticalSolidList"/>
    <dgm:cxn modelId="{0EEE18D1-8EF0-4BD9-ABF6-AFC8EF2FBF8C}" type="presParOf" srcId="{6ED0BCDE-9717-47B9-AEB5-9FB4F63C8389}" destId="{4EE5D8C2-8510-48BE-99D2-03267E9A3DEE}" srcOrd="1" destOrd="0" presId="urn:microsoft.com/office/officeart/2018/2/layout/IconVerticalSolidList"/>
    <dgm:cxn modelId="{AD0CC5A2-86EC-4AC0-B015-AA893E028251}" type="presParOf" srcId="{6ED0BCDE-9717-47B9-AEB5-9FB4F63C8389}" destId="{3BDC2046-E0CE-4DA5-9B2F-CDCB97758AAE}" srcOrd="2" destOrd="0" presId="urn:microsoft.com/office/officeart/2018/2/layout/IconVerticalSolidList"/>
    <dgm:cxn modelId="{133CBE90-18DC-4D5E-AB65-7D69BC26C5DF}" type="presParOf" srcId="{3BDC2046-E0CE-4DA5-9B2F-CDCB97758AAE}" destId="{89F3273F-6555-4C4B-9AF2-3107EAA45E68}" srcOrd="0" destOrd="0" presId="urn:microsoft.com/office/officeart/2018/2/layout/IconVerticalSolidList"/>
    <dgm:cxn modelId="{7EDEE441-F51A-4EA3-B306-5FDE88A8158F}" type="presParOf" srcId="{3BDC2046-E0CE-4DA5-9B2F-CDCB97758AAE}" destId="{E34B8EF6-916A-4672-BE42-BDD4B8E7761F}" srcOrd="1" destOrd="0" presId="urn:microsoft.com/office/officeart/2018/2/layout/IconVerticalSolidList"/>
    <dgm:cxn modelId="{B2865C38-FC27-45EA-8699-14C14A5DE998}" type="presParOf" srcId="{3BDC2046-E0CE-4DA5-9B2F-CDCB97758AAE}" destId="{6235C08F-BB53-4B3D-8F52-5791D3912016}" srcOrd="2" destOrd="0" presId="urn:microsoft.com/office/officeart/2018/2/layout/IconVerticalSolidList"/>
    <dgm:cxn modelId="{5CB57333-E17C-4F62-A76B-79CC9348499B}" type="presParOf" srcId="{3BDC2046-E0CE-4DA5-9B2F-CDCB97758AAE}" destId="{9C51A4AB-2D47-4FED-89FF-A3AD3611C0CD}" srcOrd="3" destOrd="0" presId="urn:microsoft.com/office/officeart/2018/2/layout/IconVerticalSolidList"/>
    <dgm:cxn modelId="{0F437464-9F5D-4FC4-B477-48F79D7B2CF6}" type="presParOf" srcId="{6ED0BCDE-9717-47B9-AEB5-9FB4F63C8389}" destId="{487E9124-CD55-4754-8378-AF44557D7B2D}" srcOrd="3" destOrd="0" presId="urn:microsoft.com/office/officeart/2018/2/layout/IconVerticalSolidList"/>
    <dgm:cxn modelId="{BE0470A5-61AB-4C5C-8C18-B07E065FA03C}" type="presParOf" srcId="{6ED0BCDE-9717-47B9-AEB5-9FB4F63C8389}" destId="{D6D3ADB9-7715-48F6-B545-668230B6E62D}" srcOrd="4" destOrd="0" presId="urn:microsoft.com/office/officeart/2018/2/layout/IconVerticalSolidList"/>
    <dgm:cxn modelId="{450D4D6A-14AB-4B8D-942B-D1608DE47DEF}" type="presParOf" srcId="{D6D3ADB9-7715-48F6-B545-668230B6E62D}" destId="{A9B086EE-4499-4884-A2AF-6B19A44C1E97}" srcOrd="0" destOrd="0" presId="urn:microsoft.com/office/officeart/2018/2/layout/IconVerticalSolidList"/>
    <dgm:cxn modelId="{AD1FE96A-237F-40ED-9566-75BB00A80488}" type="presParOf" srcId="{D6D3ADB9-7715-48F6-B545-668230B6E62D}" destId="{982C73CA-C478-4B88-B7BC-B0A9744418F4}" srcOrd="1" destOrd="0" presId="urn:microsoft.com/office/officeart/2018/2/layout/IconVerticalSolidList"/>
    <dgm:cxn modelId="{875F69F4-49B8-401C-ADE9-C3CF5D782385}" type="presParOf" srcId="{D6D3ADB9-7715-48F6-B545-668230B6E62D}" destId="{7F486532-7950-46CD-9A93-79182E029D93}" srcOrd="2" destOrd="0" presId="urn:microsoft.com/office/officeart/2018/2/layout/IconVerticalSolidList"/>
    <dgm:cxn modelId="{FD9CC6CE-C5E7-4A5C-A78F-3645315C38EF}" type="presParOf" srcId="{D6D3ADB9-7715-48F6-B545-668230B6E62D}" destId="{C7F6C3B6-341F-44C9-97EA-16084E66AB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D4F46-0E7C-4055-9BE0-98BBA1046E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73BD9-0D91-4246-8E27-7EE692E95C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Accessibility</a:t>
          </a:r>
          <a:r>
            <a:rPr lang="en-US" b="1" i="0" dirty="0"/>
            <a:t>:</a:t>
          </a:r>
          <a:endParaRPr lang="en-US" dirty="0"/>
        </a:p>
      </dgm:t>
    </dgm:pt>
    <dgm:pt modelId="{A43A0835-D3C5-41D4-BC77-AFDB1E72F54A}" type="parTrans" cxnId="{44A8EA6D-A04B-4AFC-B5A0-97AA92F38FAA}">
      <dgm:prSet/>
      <dgm:spPr/>
      <dgm:t>
        <a:bodyPr/>
        <a:lstStyle/>
        <a:p>
          <a:endParaRPr lang="en-US"/>
        </a:p>
      </dgm:t>
    </dgm:pt>
    <dgm:pt modelId="{21F348C8-0A5F-4771-B980-60F23A0787DB}" type="sibTrans" cxnId="{44A8EA6D-A04B-4AFC-B5A0-97AA92F38FAA}">
      <dgm:prSet/>
      <dgm:spPr/>
      <dgm:t>
        <a:bodyPr/>
        <a:lstStyle/>
        <a:p>
          <a:endParaRPr lang="en-US"/>
        </a:p>
      </dgm:t>
    </dgm:pt>
    <dgm:pt modelId="{C1A93E1A-C640-4AAB-9C72-1B2DF0C7D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Community and Support</a:t>
          </a:r>
          <a:r>
            <a:rPr lang="en-US" b="1" i="0" dirty="0"/>
            <a:t>:</a:t>
          </a:r>
          <a:endParaRPr lang="en-US" dirty="0"/>
        </a:p>
      </dgm:t>
    </dgm:pt>
    <dgm:pt modelId="{8C67F8EF-7DED-4C6E-AB47-FD011F8FAD07}" type="parTrans" cxnId="{3261D26B-8F8C-4F57-9342-AD3E1686F941}">
      <dgm:prSet/>
      <dgm:spPr/>
      <dgm:t>
        <a:bodyPr/>
        <a:lstStyle/>
        <a:p>
          <a:endParaRPr lang="en-US"/>
        </a:p>
      </dgm:t>
    </dgm:pt>
    <dgm:pt modelId="{C9745F87-5D69-4014-AFAD-2C68C9F8D8C6}" type="sibTrans" cxnId="{3261D26B-8F8C-4F57-9342-AD3E1686F941}">
      <dgm:prSet/>
      <dgm:spPr/>
      <dgm:t>
        <a:bodyPr/>
        <a:lstStyle/>
        <a:p>
          <a:endParaRPr lang="en-US"/>
        </a:p>
      </dgm:t>
    </dgm:pt>
    <dgm:pt modelId="{5DB4B035-1EF3-4B94-B289-B5C73D9EF4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Integration with Python Ecosystem</a:t>
          </a:r>
          <a:r>
            <a:rPr lang="en-US" b="1" i="0" dirty="0"/>
            <a:t>:</a:t>
          </a:r>
          <a:endParaRPr lang="en-US" dirty="0"/>
        </a:p>
      </dgm:t>
    </dgm:pt>
    <dgm:pt modelId="{14132196-3363-4262-9DF6-35492EA92BAC}" type="parTrans" cxnId="{48362652-34A6-4E7B-9284-DA50B80752DC}">
      <dgm:prSet/>
      <dgm:spPr/>
      <dgm:t>
        <a:bodyPr/>
        <a:lstStyle/>
        <a:p>
          <a:endParaRPr lang="en-US"/>
        </a:p>
      </dgm:t>
    </dgm:pt>
    <dgm:pt modelId="{4FE9D2BC-769E-4D4A-8168-0C4F5CF0B85E}" type="sibTrans" cxnId="{48362652-34A6-4E7B-9284-DA50B80752DC}">
      <dgm:prSet/>
      <dgm:spPr/>
      <dgm:t>
        <a:bodyPr/>
        <a:lstStyle/>
        <a:p>
          <a:endParaRPr lang="en-US"/>
        </a:p>
      </dgm:t>
    </dgm:pt>
    <dgm:pt modelId="{6ED0BCDE-9717-47B9-AEB5-9FB4F63C8389}" type="pres">
      <dgm:prSet presAssocID="{A88D4F46-0E7C-4055-9BE0-98BBA1046EFD}" presName="root" presStyleCnt="0">
        <dgm:presLayoutVars>
          <dgm:dir/>
          <dgm:resizeHandles val="exact"/>
        </dgm:presLayoutVars>
      </dgm:prSet>
      <dgm:spPr/>
    </dgm:pt>
    <dgm:pt modelId="{B10B90B0-2901-4C7C-8910-E30D46AA17C1}" type="pres">
      <dgm:prSet presAssocID="{78173BD9-0D91-4246-8E27-7EE692E95CFB}" presName="compNode" presStyleCnt="0"/>
      <dgm:spPr/>
    </dgm:pt>
    <dgm:pt modelId="{47C98ED6-9AF7-47C5-B727-3F8E5E898EE7}" type="pres">
      <dgm:prSet presAssocID="{78173BD9-0D91-4246-8E27-7EE692E95CFB}" presName="bgRect" presStyleLbl="bgShp" presStyleIdx="0" presStyleCnt="3"/>
      <dgm:spPr/>
    </dgm:pt>
    <dgm:pt modelId="{960556F4-8F2C-4EBC-9B79-7078ECBF56BF}" type="pres">
      <dgm:prSet presAssocID="{78173BD9-0D91-4246-8E27-7EE692E95C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3A2ABB8-6B33-4C6E-A6BB-5D02ECF62F44}" type="pres">
      <dgm:prSet presAssocID="{78173BD9-0D91-4246-8E27-7EE692E95CFB}" presName="spaceRect" presStyleCnt="0"/>
      <dgm:spPr/>
    </dgm:pt>
    <dgm:pt modelId="{F4793610-35A5-4DB2-9944-6B89289EA102}" type="pres">
      <dgm:prSet presAssocID="{78173BD9-0D91-4246-8E27-7EE692E95CFB}" presName="parTx" presStyleLbl="revTx" presStyleIdx="0" presStyleCnt="3">
        <dgm:presLayoutVars>
          <dgm:chMax val="0"/>
          <dgm:chPref val="0"/>
        </dgm:presLayoutVars>
      </dgm:prSet>
      <dgm:spPr/>
    </dgm:pt>
    <dgm:pt modelId="{4EE5D8C2-8510-48BE-99D2-03267E9A3DEE}" type="pres">
      <dgm:prSet presAssocID="{21F348C8-0A5F-4771-B980-60F23A0787DB}" presName="sibTrans" presStyleCnt="0"/>
      <dgm:spPr/>
    </dgm:pt>
    <dgm:pt modelId="{3BDC2046-E0CE-4DA5-9B2F-CDCB97758AAE}" type="pres">
      <dgm:prSet presAssocID="{C1A93E1A-C640-4AAB-9C72-1B2DF0C7D6AF}" presName="compNode" presStyleCnt="0"/>
      <dgm:spPr/>
    </dgm:pt>
    <dgm:pt modelId="{89F3273F-6555-4C4B-9AF2-3107EAA45E68}" type="pres">
      <dgm:prSet presAssocID="{C1A93E1A-C640-4AAB-9C72-1B2DF0C7D6AF}" presName="bgRect" presStyleLbl="bgShp" presStyleIdx="1" presStyleCnt="3"/>
      <dgm:spPr/>
    </dgm:pt>
    <dgm:pt modelId="{E34B8EF6-916A-4672-BE42-BDD4B8E7761F}" type="pres">
      <dgm:prSet presAssocID="{C1A93E1A-C640-4AAB-9C72-1B2DF0C7D6A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35C08F-BB53-4B3D-8F52-5791D3912016}" type="pres">
      <dgm:prSet presAssocID="{C1A93E1A-C640-4AAB-9C72-1B2DF0C7D6AF}" presName="spaceRect" presStyleCnt="0"/>
      <dgm:spPr/>
    </dgm:pt>
    <dgm:pt modelId="{9C51A4AB-2D47-4FED-89FF-A3AD3611C0CD}" type="pres">
      <dgm:prSet presAssocID="{C1A93E1A-C640-4AAB-9C72-1B2DF0C7D6AF}" presName="parTx" presStyleLbl="revTx" presStyleIdx="1" presStyleCnt="3">
        <dgm:presLayoutVars>
          <dgm:chMax val="0"/>
          <dgm:chPref val="0"/>
        </dgm:presLayoutVars>
      </dgm:prSet>
      <dgm:spPr/>
    </dgm:pt>
    <dgm:pt modelId="{487E9124-CD55-4754-8378-AF44557D7B2D}" type="pres">
      <dgm:prSet presAssocID="{C9745F87-5D69-4014-AFAD-2C68C9F8D8C6}" presName="sibTrans" presStyleCnt="0"/>
      <dgm:spPr/>
    </dgm:pt>
    <dgm:pt modelId="{D6D3ADB9-7715-48F6-B545-668230B6E62D}" type="pres">
      <dgm:prSet presAssocID="{5DB4B035-1EF3-4B94-B289-B5C73D9EF43B}" presName="compNode" presStyleCnt="0"/>
      <dgm:spPr/>
    </dgm:pt>
    <dgm:pt modelId="{A9B086EE-4499-4884-A2AF-6B19A44C1E97}" type="pres">
      <dgm:prSet presAssocID="{5DB4B035-1EF3-4B94-B289-B5C73D9EF43B}" presName="bgRect" presStyleLbl="bgShp" presStyleIdx="2" presStyleCnt="3" custLinFactNeighborX="820" custLinFactNeighborY="-1388"/>
      <dgm:spPr/>
    </dgm:pt>
    <dgm:pt modelId="{982C73CA-C478-4B88-B7BC-B0A9744418F4}" type="pres">
      <dgm:prSet presAssocID="{5DB4B035-1EF3-4B94-B289-B5C73D9EF43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486532-7950-46CD-9A93-79182E029D93}" type="pres">
      <dgm:prSet presAssocID="{5DB4B035-1EF3-4B94-B289-B5C73D9EF43B}" presName="spaceRect" presStyleCnt="0"/>
      <dgm:spPr/>
    </dgm:pt>
    <dgm:pt modelId="{C7F6C3B6-341F-44C9-97EA-16084E66AB45}" type="pres">
      <dgm:prSet presAssocID="{5DB4B035-1EF3-4B94-B289-B5C73D9EF4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E2B532-7BEF-4693-BF59-E6F63AD2E3BA}" type="presOf" srcId="{5DB4B035-1EF3-4B94-B289-B5C73D9EF43B}" destId="{C7F6C3B6-341F-44C9-97EA-16084E66AB45}" srcOrd="0" destOrd="0" presId="urn:microsoft.com/office/officeart/2018/2/layout/IconVerticalSolidList"/>
    <dgm:cxn modelId="{3261D26B-8F8C-4F57-9342-AD3E1686F941}" srcId="{A88D4F46-0E7C-4055-9BE0-98BBA1046EFD}" destId="{C1A93E1A-C640-4AAB-9C72-1B2DF0C7D6AF}" srcOrd="1" destOrd="0" parTransId="{8C67F8EF-7DED-4C6E-AB47-FD011F8FAD07}" sibTransId="{C9745F87-5D69-4014-AFAD-2C68C9F8D8C6}"/>
    <dgm:cxn modelId="{44A8EA6D-A04B-4AFC-B5A0-97AA92F38FAA}" srcId="{A88D4F46-0E7C-4055-9BE0-98BBA1046EFD}" destId="{78173BD9-0D91-4246-8E27-7EE692E95CFB}" srcOrd="0" destOrd="0" parTransId="{A43A0835-D3C5-41D4-BC77-AFDB1E72F54A}" sibTransId="{21F348C8-0A5F-4771-B980-60F23A0787DB}"/>
    <dgm:cxn modelId="{E262FF50-D994-4A08-852C-DF829CD19466}" type="presOf" srcId="{78173BD9-0D91-4246-8E27-7EE692E95CFB}" destId="{F4793610-35A5-4DB2-9944-6B89289EA102}" srcOrd="0" destOrd="0" presId="urn:microsoft.com/office/officeart/2018/2/layout/IconVerticalSolidList"/>
    <dgm:cxn modelId="{48362652-34A6-4E7B-9284-DA50B80752DC}" srcId="{A88D4F46-0E7C-4055-9BE0-98BBA1046EFD}" destId="{5DB4B035-1EF3-4B94-B289-B5C73D9EF43B}" srcOrd="2" destOrd="0" parTransId="{14132196-3363-4262-9DF6-35492EA92BAC}" sibTransId="{4FE9D2BC-769E-4D4A-8168-0C4F5CF0B85E}"/>
    <dgm:cxn modelId="{4A2B5BA7-F0F9-4B0B-9841-5648CE92490F}" type="presOf" srcId="{C1A93E1A-C640-4AAB-9C72-1B2DF0C7D6AF}" destId="{9C51A4AB-2D47-4FED-89FF-A3AD3611C0CD}" srcOrd="0" destOrd="0" presId="urn:microsoft.com/office/officeart/2018/2/layout/IconVerticalSolidList"/>
    <dgm:cxn modelId="{532E07C6-C1B1-4834-B5A0-3DAC0D8BBF8B}" type="presOf" srcId="{A88D4F46-0E7C-4055-9BE0-98BBA1046EFD}" destId="{6ED0BCDE-9717-47B9-AEB5-9FB4F63C8389}" srcOrd="0" destOrd="0" presId="urn:microsoft.com/office/officeart/2018/2/layout/IconVerticalSolidList"/>
    <dgm:cxn modelId="{532FBC1B-EBCF-453D-BD26-EF2360F7E5FB}" type="presParOf" srcId="{6ED0BCDE-9717-47B9-AEB5-9FB4F63C8389}" destId="{B10B90B0-2901-4C7C-8910-E30D46AA17C1}" srcOrd="0" destOrd="0" presId="urn:microsoft.com/office/officeart/2018/2/layout/IconVerticalSolidList"/>
    <dgm:cxn modelId="{8564BCF0-A029-496E-9F2E-F17A6EFECA95}" type="presParOf" srcId="{B10B90B0-2901-4C7C-8910-E30D46AA17C1}" destId="{47C98ED6-9AF7-47C5-B727-3F8E5E898EE7}" srcOrd="0" destOrd="0" presId="urn:microsoft.com/office/officeart/2018/2/layout/IconVerticalSolidList"/>
    <dgm:cxn modelId="{4164CD97-FBA8-47CE-AEC3-A0BFA1280E2C}" type="presParOf" srcId="{B10B90B0-2901-4C7C-8910-E30D46AA17C1}" destId="{960556F4-8F2C-4EBC-9B79-7078ECBF56BF}" srcOrd="1" destOrd="0" presId="urn:microsoft.com/office/officeart/2018/2/layout/IconVerticalSolidList"/>
    <dgm:cxn modelId="{292E840E-7FDB-4152-AA31-0B174C2B7AC0}" type="presParOf" srcId="{B10B90B0-2901-4C7C-8910-E30D46AA17C1}" destId="{03A2ABB8-6B33-4C6E-A6BB-5D02ECF62F44}" srcOrd="2" destOrd="0" presId="urn:microsoft.com/office/officeart/2018/2/layout/IconVerticalSolidList"/>
    <dgm:cxn modelId="{7C76177D-4DE4-4CD0-B4FF-9A3FB91549BE}" type="presParOf" srcId="{B10B90B0-2901-4C7C-8910-E30D46AA17C1}" destId="{F4793610-35A5-4DB2-9944-6B89289EA102}" srcOrd="3" destOrd="0" presId="urn:microsoft.com/office/officeart/2018/2/layout/IconVerticalSolidList"/>
    <dgm:cxn modelId="{0EEE18D1-8EF0-4BD9-ABF6-AFC8EF2FBF8C}" type="presParOf" srcId="{6ED0BCDE-9717-47B9-AEB5-9FB4F63C8389}" destId="{4EE5D8C2-8510-48BE-99D2-03267E9A3DEE}" srcOrd="1" destOrd="0" presId="urn:microsoft.com/office/officeart/2018/2/layout/IconVerticalSolidList"/>
    <dgm:cxn modelId="{AD0CC5A2-86EC-4AC0-B015-AA893E028251}" type="presParOf" srcId="{6ED0BCDE-9717-47B9-AEB5-9FB4F63C8389}" destId="{3BDC2046-E0CE-4DA5-9B2F-CDCB97758AAE}" srcOrd="2" destOrd="0" presId="urn:microsoft.com/office/officeart/2018/2/layout/IconVerticalSolidList"/>
    <dgm:cxn modelId="{133CBE90-18DC-4D5E-AB65-7D69BC26C5DF}" type="presParOf" srcId="{3BDC2046-E0CE-4DA5-9B2F-CDCB97758AAE}" destId="{89F3273F-6555-4C4B-9AF2-3107EAA45E68}" srcOrd="0" destOrd="0" presId="urn:microsoft.com/office/officeart/2018/2/layout/IconVerticalSolidList"/>
    <dgm:cxn modelId="{7EDEE441-F51A-4EA3-B306-5FDE88A8158F}" type="presParOf" srcId="{3BDC2046-E0CE-4DA5-9B2F-CDCB97758AAE}" destId="{E34B8EF6-916A-4672-BE42-BDD4B8E7761F}" srcOrd="1" destOrd="0" presId="urn:microsoft.com/office/officeart/2018/2/layout/IconVerticalSolidList"/>
    <dgm:cxn modelId="{B2865C38-FC27-45EA-8699-14C14A5DE998}" type="presParOf" srcId="{3BDC2046-E0CE-4DA5-9B2F-CDCB97758AAE}" destId="{6235C08F-BB53-4B3D-8F52-5791D3912016}" srcOrd="2" destOrd="0" presId="urn:microsoft.com/office/officeart/2018/2/layout/IconVerticalSolidList"/>
    <dgm:cxn modelId="{5CB57333-E17C-4F62-A76B-79CC9348499B}" type="presParOf" srcId="{3BDC2046-E0CE-4DA5-9B2F-CDCB97758AAE}" destId="{9C51A4AB-2D47-4FED-89FF-A3AD3611C0CD}" srcOrd="3" destOrd="0" presId="urn:microsoft.com/office/officeart/2018/2/layout/IconVerticalSolidList"/>
    <dgm:cxn modelId="{0F437464-9F5D-4FC4-B477-48F79D7B2CF6}" type="presParOf" srcId="{6ED0BCDE-9717-47B9-AEB5-9FB4F63C8389}" destId="{487E9124-CD55-4754-8378-AF44557D7B2D}" srcOrd="3" destOrd="0" presId="urn:microsoft.com/office/officeart/2018/2/layout/IconVerticalSolidList"/>
    <dgm:cxn modelId="{BE0470A5-61AB-4C5C-8C18-B07E065FA03C}" type="presParOf" srcId="{6ED0BCDE-9717-47B9-AEB5-9FB4F63C8389}" destId="{D6D3ADB9-7715-48F6-B545-668230B6E62D}" srcOrd="4" destOrd="0" presId="urn:microsoft.com/office/officeart/2018/2/layout/IconVerticalSolidList"/>
    <dgm:cxn modelId="{450D4D6A-14AB-4B8D-942B-D1608DE47DEF}" type="presParOf" srcId="{D6D3ADB9-7715-48F6-B545-668230B6E62D}" destId="{A9B086EE-4499-4884-A2AF-6B19A44C1E97}" srcOrd="0" destOrd="0" presId="urn:microsoft.com/office/officeart/2018/2/layout/IconVerticalSolidList"/>
    <dgm:cxn modelId="{AD1FE96A-237F-40ED-9566-75BB00A80488}" type="presParOf" srcId="{D6D3ADB9-7715-48F6-B545-668230B6E62D}" destId="{982C73CA-C478-4B88-B7BC-B0A9744418F4}" srcOrd="1" destOrd="0" presId="urn:microsoft.com/office/officeart/2018/2/layout/IconVerticalSolidList"/>
    <dgm:cxn modelId="{875F69F4-49B8-401C-ADE9-C3CF5D782385}" type="presParOf" srcId="{D6D3ADB9-7715-48F6-B545-668230B6E62D}" destId="{7F486532-7950-46CD-9A93-79182E029D93}" srcOrd="2" destOrd="0" presId="urn:microsoft.com/office/officeart/2018/2/layout/IconVerticalSolidList"/>
    <dgm:cxn modelId="{FD9CC6CE-C5E7-4A5C-A78F-3645315C38EF}" type="presParOf" srcId="{D6D3ADB9-7715-48F6-B545-668230B6E62D}" destId="{C7F6C3B6-341F-44C9-97EA-16084E66AB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D4F46-0E7C-4055-9BE0-98BBA1046E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73BD9-0D91-4246-8E27-7EE692E95C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>
              <a:effectLst/>
              <a:latin typeface="Söhne"/>
            </a:rPr>
            <a:t>Estimators</a:t>
          </a:r>
          <a:r>
            <a:rPr lang="en-US" b="1" i="0" dirty="0"/>
            <a:t>:</a:t>
          </a:r>
          <a:endParaRPr lang="en-US" dirty="0"/>
        </a:p>
      </dgm:t>
    </dgm:pt>
    <dgm:pt modelId="{A43A0835-D3C5-41D4-BC77-AFDB1E72F54A}" type="parTrans" cxnId="{44A8EA6D-A04B-4AFC-B5A0-97AA92F38FAA}">
      <dgm:prSet/>
      <dgm:spPr/>
      <dgm:t>
        <a:bodyPr/>
        <a:lstStyle/>
        <a:p>
          <a:endParaRPr lang="en-US"/>
        </a:p>
      </dgm:t>
    </dgm:pt>
    <dgm:pt modelId="{21F348C8-0A5F-4771-B980-60F23A0787DB}" type="sibTrans" cxnId="{44A8EA6D-A04B-4AFC-B5A0-97AA92F38FAA}">
      <dgm:prSet/>
      <dgm:spPr/>
      <dgm:t>
        <a:bodyPr/>
        <a:lstStyle/>
        <a:p>
          <a:endParaRPr lang="en-US"/>
        </a:p>
      </dgm:t>
    </dgm:pt>
    <dgm:pt modelId="{C1A93E1A-C640-4AAB-9C72-1B2DF0C7D6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>
              <a:effectLst/>
              <a:latin typeface="Söhne"/>
            </a:rPr>
            <a:t>Predictors</a:t>
          </a:r>
          <a:r>
            <a:rPr lang="en-US" b="1" i="0" dirty="0"/>
            <a:t>:</a:t>
          </a:r>
          <a:endParaRPr lang="en-US" dirty="0"/>
        </a:p>
      </dgm:t>
    </dgm:pt>
    <dgm:pt modelId="{8C67F8EF-7DED-4C6E-AB47-FD011F8FAD07}" type="parTrans" cxnId="{3261D26B-8F8C-4F57-9342-AD3E1686F941}">
      <dgm:prSet/>
      <dgm:spPr/>
      <dgm:t>
        <a:bodyPr/>
        <a:lstStyle/>
        <a:p>
          <a:endParaRPr lang="en-US"/>
        </a:p>
      </dgm:t>
    </dgm:pt>
    <dgm:pt modelId="{C9745F87-5D69-4014-AFAD-2C68C9F8D8C6}" type="sibTrans" cxnId="{3261D26B-8F8C-4F57-9342-AD3E1686F941}">
      <dgm:prSet/>
      <dgm:spPr/>
      <dgm:t>
        <a:bodyPr/>
        <a:lstStyle/>
        <a:p>
          <a:endParaRPr lang="en-US"/>
        </a:p>
      </dgm:t>
    </dgm:pt>
    <dgm:pt modelId="{5DB4B035-1EF3-4B94-B289-B5C73D9EF43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>
              <a:effectLst/>
              <a:latin typeface="Söhne"/>
            </a:rPr>
            <a:t>Transformers</a:t>
          </a:r>
          <a:r>
            <a:rPr lang="en-US" b="1" i="0" dirty="0"/>
            <a:t>:</a:t>
          </a:r>
          <a:endParaRPr lang="en-US" dirty="0"/>
        </a:p>
      </dgm:t>
    </dgm:pt>
    <dgm:pt modelId="{14132196-3363-4262-9DF6-35492EA92BAC}" type="parTrans" cxnId="{48362652-34A6-4E7B-9284-DA50B80752DC}">
      <dgm:prSet/>
      <dgm:spPr/>
      <dgm:t>
        <a:bodyPr/>
        <a:lstStyle/>
        <a:p>
          <a:endParaRPr lang="en-US"/>
        </a:p>
      </dgm:t>
    </dgm:pt>
    <dgm:pt modelId="{4FE9D2BC-769E-4D4A-8168-0C4F5CF0B85E}" type="sibTrans" cxnId="{48362652-34A6-4E7B-9284-DA50B80752DC}">
      <dgm:prSet/>
      <dgm:spPr/>
      <dgm:t>
        <a:bodyPr/>
        <a:lstStyle/>
        <a:p>
          <a:endParaRPr lang="en-US"/>
        </a:p>
      </dgm:t>
    </dgm:pt>
    <dgm:pt modelId="{6ED0BCDE-9717-47B9-AEB5-9FB4F63C8389}" type="pres">
      <dgm:prSet presAssocID="{A88D4F46-0E7C-4055-9BE0-98BBA1046EFD}" presName="root" presStyleCnt="0">
        <dgm:presLayoutVars>
          <dgm:dir/>
          <dgm:resizeHandles val="exact"/>
        </dgm:presLayoutVars>
      </dgm:prSet>
      <dgm:spPr/>
    </dgm:pt>
    <dgm:pt modelId="{B10B90B0-2901-4C7C-8910-E30D46AA17C1}" type="pres">
      <dgm:prSet presAssocID="{78173BD9-0D91-4246-8E27-7EE692E95CFB}" presName="compNode" presStyleCnt="0"/>
      <dgm:spPr/>
    </dgm:pt>
    <dgm:pt modelId="{47C98ED6-9AF7-47C5-B727-3F8E5E898EE7}" type="pres">
      <dgm:prSet presAssocID="{78173BD9-0D91-4246-8E27-7EE692E95CFB}" presName="bgRect" presStyleLbl="bgShp" presStyleIdx="0" presStyleCnt="3"/>
      <dgm:spPr/>
    </dgm:pt>
    <dgm:pt modelId="{960556F4-8F2C-4EBC-9B79-7078ECBF56BF}" type="pres">
      <dgm:prSet presAssocID="{78173BD9-0D91-4246-8E27-7EE692E95C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3A2ABB8-6B33-4C6E-A6BB-5D02ECF62F44}" type="pres">
      <dgm:prSet presAssocID="{78173BD9-0D91-4246-8E27-7EE692E95CFB}" presName="spaceRect" presStyleCnt="0"/>
      <dgm:spPr/>
    </dgm:pt>
    <dgm:pt modelId="{F4793610-35A5-4DB2-9944-6B89289EA102}" type="pres">
      <dgm:prSet presAssocID="{78173BD9-0D91-4246-8E27-7EE692E95CFB}" presName="parTx" presStyleLbl="revTx" presStyleIdx="0" presStyleCnt="3">
        <dgm:presLayoutVars>
          <dgm:chMax val="0"/>
          <dgm:chPref val="0"/>
        </dgm:presLayoutVars>
      </dgm:prSet>
      <dgm:spPr/>
    </dgm:pt>
    <dgm:pt modelId="{4EE5D8C2-8510-48BE-99D2-03267E9A3DEE}" type="pres">
      <dgm:prSet presAssocID="{21F348C8-0A5F-4771-B980-60F23A0787DB}" presName="sibTrans" presStyleCnt="0"/>
      <dgm:spPr/>
    </dgm:pt>
    <dgm:pt modelId="{3BDC2046-E0CE-4DA5-9B2F-CDCB97758AAE}" type="pres">
      <dgm:prSet presAssocID="{C1A93E1A-C640-4AAB-9C72-1B2DF0C7D6AF}" presName="compNode" presStyleCnt="0"/>
      <dgm:spPr/>
    </dgm:pt>
    <dgm:pt modelId="{89F3273F-6555-4C4B-9AF2-3107EAA45E68}" type="pres">
      <dgm:prSet presAssocID="{C1A93E1A-C640-4AAB-9C72-1B2DF0C7D6AF}" presName="bgRect" presStyleLbl="bgShp" presStyleIdx="1" presStyleCnt="3"/>
      <dgm:spPr/>
    </dgm:pt>
    <dgm:pt modelId="{E34B8EF6-916A-4672-BE42-BDD4B8E7761F}" type="pres">
      <dgm:prSet presAssocID="{C1A93E1A-C640-4AAB-9C72-1B2DF0C7D6A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35C08F-BB53-4B3D-8F52-5791D3912016}" type="pres">
      <dgm:prSet presAssocID="{C1A93E1A-C640-4AAB-9C72-1B2DF0C7D6AF}" presName="spaceRect" presStyleCnt="0"/>
      <dgm:spPr/>
    </dgm:pt>
    <dgm:pt modelId="{9C51A4AB-2D47-4FED-89FF-A3AD3611C0CD}" type="pres">
      <dgm:prSet presAssocID="{C1A93E1A-C640-4AAB-9C72-1B2DF0C7D6AF}" presName="parTx" presStyleLbl="revTx" presStyleIdx="1" presStyleCnt="3">
        <dgm:presLayoutVars>
          <dgm:chMax val="0"/>
          <dgm:chPref val="0"/>
        </dgm:presLayoutVars>
      </dgm:prSet>
      <dgm:spPr/>
    </dgm:pt>
    <dgm:pt modelId="{487E9124-CD55-4754-8378-AF44557D7B2D}" type="pres">
      <dgm:prSet presAssocID="{C9745F87-5D69-4014-AFAD-2C68C9F8D8C6}" presName="sibTrans" presStyleCnt="0"/>
      <dgm:spPr/>
    </dgm:pt>
    <dgm:pt modelId="{D6D3ADB9-7715-48F6-B545-668230B6E62D}" type="pres">
      <dgm:prSet presAssocID="{5DB4B035-1EF3-4B94-B289-B5C73D9EF43B}" presName="compNode" presStyleCnt="0"/>
      <dgm:spPr/>
    </dgm:pt>
    <dgm:pt modelId="{A9B086EE-4499-4884-A2AF-6B19A44C1E97}" type="pres">
      <dgm:prSet presAssocID="{5DB4B035-1EF3-4B94-B289-B5C73D9EF43B}" presName="bgRect" presStyleLbl="bgShp" presStyleIdx="2" presStyleCnt="3" custLinFactNeighborX="820" custLinFactNeighborY="-1388"/>
      <dgm:spPr/>
    </dgm:pt>
    <dgm:pt modelId="{982C73CA-C478-4B88-B7BC-B0A9744418F4}" type="pres">
      <dgm:prSet presAssocID="{5DB4B035-1EF3-4B94-B289-B5C73D9EF43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486532-7950-46CD-9A93-79182E029D93}" type="pres">
      <dgm:prSet presAssocID="{5DB4B035-1EF3-4B94-B289-B5C73D9EF43B}" presName="spaceRect" presStyleCnt="0"/>
      <dgm:spPr/>
    </dgm:pt>
    <dgm:pt modelId="{C7F6C3B6-341F-44C9-97EA-16084E66AB45}" type="pres">
      <dgm:prSet presAssocID="{5DB4B035-1EF3-4B94-B289-B5C73D9EF4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196924-A4C2-43A5-B720-F87B9B5E8911}" type="presOf" srcId="{78173BD9-0D91-4246-8E27-7EE692E95CFB}" destId="{F4793610-35A5-4DB2-9944-6B89289EA102}" srcOrd="0" destOrd="0" presId="urn:microsoft.com/office/officeart/2018/2/layout/IconVerticalSolidList"/>
    <dgm:cxn modelId="{1C997E5F-675C-4C26-8D42-54EC75B1B35E}" type="presOf" srcId="{A88D4F46-0E7C-4055-9BE0-98BBA1046EFD}" destId="{6ED0BCDE-9717-47B9-AEB5-9FB4F63C8389}" srcOrd="0" destOrd="0" presId="urn:microsoft.com/office/officeart/2018/2/layout/IconVerticalSolidList"/>
    <dgm:cxn modelId="{3261D26B-8F8C-4F57-9342-AD3E1686F941}" srcId="{A88D4F46-0E7C-4055-9BE0-98BBA1046EFD}" destId="{C1A93E1A-C640-4AAB-9C72-1B2DF0C7D6AF}" srcOrd="1" destOrd="0" parTransId="{8C67F8EF-7DED-4C6E-AB47-FD011F8FAD07}" sibTransId="{C9745F87-5D69-4014-AFAD-2C68C9F8D8C6}"/>
    <dgm:cxn modelId="{44A8EA6D-A04B-4AFC-B5A0-97AA92F38FAA}" srcId="{A88D4F46-0E7C-4055-9BE0-98BBA1046EFD}" destId="{78173BD9-0D91-4246-8E27-7EE692E95CFB}" srcOrd="0" destOrd="0" parTransId="{A43A0835-D3C5-41D4-BC77-AFDB1E72F54A}" sibTransId="{21F348C8-0A5F-4771-B980-60F23A0787DB}"/>
    <dgm:cxn modelId="{48362652-34A6-4E7B-9284-DA50B80752DC}" srcId="{A88D4F46-0E7C-4055-9BE0-98BBA1046EFD}" destId="{5DB4B035-1EF3-4B94-B289-B5C73D9EF43B}" srcOrd="2" destOrd="0" parTransId="{14132196-3363-4262-9DF6-35492EA92BAC}" sibTransId="{4FE9D2BC-769E-4D4A-8168-0C4F5CF0B85E}"/>
    <dgm:cxn modelId="{000D3ABF-3394-4F2E-9619-8FA0BC6F1F7A}" type="presOf" srcId="{5DB4B035-1EF3-4B94-B289-B5C73D9EF43B}" destId="{C7F6C3B6-341F-44C9-97EA-16084E66AB45}" srcOrd="0" destOrd="0" presId="urn:microsoft.com/office/officeart/2018/2/layout/IconVerticalSolidList"/>
    <dgm:cxn modelId="{5A7D38EB-1E73-4154-98B0-72F68F9CCB68}" type="presOf" srcId="{C1A93E1A-C640-4AAB-9C72-1B2DF0C7D6AF}" destId="{9C51A4AB-2D47-4FED-89FF-A3AD3611C0CD}" srcOrd="0" destOrd="0" presId="urn:microsoft.com/office/officeart/2018/2/layout/IconVerticalSolidList"/>
    <dgm:cxn modelId="{D02F1C7B-8075-4299-A376-DC8F5611330C}" type="presParOf" srcId="{6ED0BCDE-9717-47B9-AEB5-9FB4F63C8389}" destId="{B10B90B0-2901-4C7C-8910-E30D46AA17C1}" srcOrd="0" destOrd="0" presId="urn:microsoft.com/office/officeart/2018/2/layout/IconVerticalSolidList"/>
    <dgm:cxn modelId="{94B462D0-2592-4FEC-B622-858E36BA4008}" type="presParOf" srcId="{B10B90B0-2901-4C7C-8910-E30D46AA17C1}" destId="{47C98ED6-9AF7-47C5-B727-3F8E5E898EE7}" srcOrd="0" destOrd="0" presId="urn:microsoft.com/office/officeart/2018/2/layout/IconVerticalSolidList"/>
    <dgm:cxn modelId="{D1304D75-E41F-4421-94BB-3334720C4E97}" type="presParOf" srcId="{B10B90B0-2901-4C7C-8910-E30D46AA17C1}" destId="{960556F4-8F2C-4EBC-9B79-7078ECBF56BF}" srcOrd="1" destOrd="0" presId="urn:microsoft.com/office/officeart/2018/2/layout/IconVerticalSolidList"/>
    <dgm:cxn modelId="{E2AB242C-AB90-42EC-B663-8E094F5DB294}" type="presParOf" srcId="{B10B90B0-2901-4C7C-8910-E30D46AA17C1}" destId="{03A2ABB8-6B33-4C6E-A6BB-5D02ECF62F44}" srcOrd="2" destOrd="0" presId="urn:microsoft.com/office/officeart/2018/2/layout/IconVerticalSolidList"/>
    <dgm:cxn modelId="{6AAEF7AF-6245-4DE0-BB98-5471DFB48071}" type="presParOf" srcId="{B10B90B0-2901-4C7C-8910-E30D46AA17C1}" destId="{F4793610-35A5-4DB2-9944-6B89289EA102}" srcOrd="3" destOrd="0" presId="urn:microsoft.com/office/officeart/2018/2/layout/IconVerticalSolidList"/>
    <dgm:cxn modelId="{A5616DD3-7FDA-4345-8A41-9735E5801D2F}" type="presParOf" srcId="{6ED0BCDE-9717-47B9-AEB5-9FB4F63C8389}" destId="{4EE5D8C2-8510-48BE-99D2-03267E9A3DEE}" srcOrd="1" destOrd="0" presId="urn:microsoft.com/office/officeart/2018/2/layout/IconVerticalSolidList"/>
    <dgm:cxn modelId="{91389181-06A0-4511-BD9B-9984621D84BC}" type="presParOf" srcId="{6ED0BCDE-9717-47B9-AEB5-9FB4F63C8389}" destId="{3BDC2046-E0CE-4DA5-9B2F-CDCB97758AAE}" srcOrd="2" destOrd="0" presId="urn:microsoft.com/office/officeart/2018/2/layout/IconVerticalSolidList"/>
    <dgm:cxn modelId="{C3E2C7DF-7074-4DA1-A8E0-7A88D2F9B7A0}" type="presParOf" srcId="{3BDC2046-E0CE-4DA5-9B2F-CDCB97758AAE}" destId="{89F3273F-6555-4C4B-9AF2-3107EAA45E68}" srcOrd="0" destOrd="0" presId="urn:microsoft.com/office/officeart/2018/2/layout/IconVerticalSolidList"/>
    <dgm:cxn modelId="{95B111FF-CB66-49EC-BF9F-6945D515F943}" type="presParOf" srcId="{3BDC2046-E0CE-4DA5-9B2F-CDCB97758AAE}" destId="{E34B8EF6-916A-4672-BE42-BDD4B8E7761F}" srcOrd="1" destOrd="0" presId="urn:microsoft.com/office/officeart/2018/2/layout/IconVerticalSolidList"/>
    <dgm:cxn modelId="{FF4EEF41-10D0-4CC9-9126-AD51547530A2}" type="presParOf" srcId="{3BDC2046-E0CE-4DA5-9B2F-CDCB97758AAE}" destId="{6235C08F-BB53-4B3D-8F52-5791D3912016}" srcOrd="2" destOrd="0" presId="urn:microsoft.com/office/officeart/2018/2/layout/IconVerticalSolidList"/>
    <dgm:cxn modelId="{C4DB6C6E-DE00-4DF9-8172-6A216D0056A5}" type="presParOf" srcId="{3BDC2046-E0CE-4DA5-9B2F-CDCB97758AAE}" destId="{9C51A4AB-2D47-4FED-89FF-A3AD3611C0CD}" srcOrd="3" destOrd="0" presId="urn:microsoft.com/office/officeart/2018/2/layout/IconVerticalSolidList"/>
    <dgm:cxn modelId="{2677F64B-6A8F-448A-BDCF-B27B46150996}" type="presParOf" srcId="{6ED0BCDE-9717-47B9-AEB5-9FB4F63C8389}" destId="{487E9124-CD55-4754-8378-AF44557D7B2D}" srcOrd="3" destOrd="0" presId="urn:microsoft.com/office/officeart/2018/2/layout/IconVerticalSolidList"/>
    <dgm:cxn modelId="{90CB6688-789D-46B4-B455-740779D3A627}" type="presParOf" srcId="{6ED0BCDE-9717-47B9-AEB5-9FB4F63C8389}" destId="{D6D3ADB9-7715-48F6-B545-668230B6E62D}" srcOrd="4" destOrd="0" presId="urn:microsoft.com/office/officeart/2018/2/layout/IconVerticalSolidList"/>
    <dgm:cxn modelId="{134C5A2D-CD65-434E-8845-C8F55CDFBAD8}" type="presParOf" srcId="{D6D3ADB9-7715-48F6-B545-668230B6E62D}" destId="{A9B086EE-4499-4884-A2AF-6B19A44C1E97}" srcOrd="0" destOrd="0" presId="urn:microsoft.com/office/officeart/2018/2/layout/IconVerticalSolidList"/>
    <dgm:cxn modelId="{D0B7CC57-6A03-4DD2-BADF-B75F0F5A5D04}" type="presParOf" srcId="{D6D3ADB9-7715-48F6-B545-668230B6E62D}" destId="{982C73CA-C478-4B88-B7BC-B0A9744418F4}" srcOrd="1" destOrd="0" presId="urn:microsoft.com/office/officeart/2018/2/layout/IconVerticalSolidList"/>
    <dgm:cxn modelId="{1FD506E0-F60E-462D-851B-032BEB4AC7C1}" type="presParOf" srcId="{D6D3ADB9-7715-48F6-B545-668230B6E62D}" destId="{7F486532-7950-46CD-9A93-79182E029D93}" srcOrd="2" destOrd="0" presId="urn:microsoft.com/office/officeart/2018/2/layout/IconVerticalSolidList"/>
    <dgm:cxn modelId="{A5303B68-2813-4330-A353-575AF833A43D}" type="presParOf" srcId="{D6D3ADB9-7715-48F6-B545-668230B6E62D}" destId="{C7F6C3B6-341F-44C9-97EA-16084E66AB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D4F46-0E7C-4055-9BE0-98BBA1046E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73BD9-0D91-4246-8E27-7EE692E95C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>
              <a:effectLst/>
              <a:latin typeface="Söhne"/>
            </a:rPr>
            <a:t>Overview:</a:t>
          </a:r>
          <a:endParaRPr lang="en-US" dirty="0"/>
        </a:p>
      </dgm:t>
    </dgm:pt>
    <dgm:pt modelId="{A43A0835-D3C5-41D4-BC77-AFDB1E72F54A}" type="parTrans" cxnId="{44A8EA6D-A04B-4AFC-B5A0-97AA92F38FAA}">
      <dgm:prSet/>
      <dgm:spPr/>
      <dgm:t>
        <a:bodyPr/>
        <a:lstStyle/>
        <a:p>
          <a:endParaRPr lang="en-US"/>
        </a:p>
      </dgm:t>
    </dgm:pt>
    <dgm:pt modelId="{21F348C8-0A5F-4771-B980-60F23A0787DB}" type="sibTrans" cxnId="{44A8EA6D-A04B-4AFC-B5A0-97AA92F38FAA}">
      <dgm:prSet/>
      <dgm:spPr/>
      <dgm:t>
        <a:bodyPr/>
        <a:lstStyle/>
        <a:p>
          <a:endParaRPr lang="en-US"/>
        </a:p>
      </dgm:t>
    </dgm:pt>
    <dgm:pt modelId="{C1A93E1A-C640-4AAB-9C72-1B2DF0C7D6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>
              <a:effectLst/>
              <a:latin typeface="Söhne"/>
            </a:rPr>
            <a:t>Examples:</a:t>
          </a:r>
          <a:endParaRPr lang="en-US" dirty="0"/>
        </a:p>
      </dgm:t>
    </dgm:pt>
    <dgm:pt modelId="{8C67F8EF-7DED-4C6E-AB47-FD011F8FAD07}" type="parTrans" cxnId="{3261D26B-8F8C-4F57-9342-AD3E1686F941}">
      <dgm:prSet/>
      <dgm:spPr/>
      <dgm:t>
        <a:bodyPr/>
        <a:lstStyle/>
        <a:p>
          <a:endParaRPr lang="en-US"/>
        </a:p>
      </dgm:t>
    </dgm:pt>
    <dgm:pt modelId="{C9745F87-5D69-4014-AFAD-2C68C9F8D8C6}" type="sibTrans" cxnId="{3261D26B-8F8C-4F57-9342-AD3E1686F941}">
      <dgm:prSet/>
      <dgm:spPr/>
      <dgm:t>
        <a:bodyPr/>
        <a:lstStyle/>
        <a:p>
          <a:endParaRPr lang="en-US"/>
        </a:p>
      </dgm:t>
    </dgm:pt>
    <dgm:pt modelId="{6ED0BCDE-9717-47B9-AEB5-9FB4F63C8389}" type="pres">
      <dgm:prSet presAssocID="{A88D4F46-0E7C-4055-9BE0-98BBA1046EFD}" presName="root" presStyleCnt="0">
        <dgm:presLayoutVars>
          <dgm:dir/>
          <dgm:resizeHandles val="exact"/>
        </dgm:presLayoutVars>
      </dgm:prSet>
      <dgm:spPr/>
    </dgm:pt>
    <dgm:pt modelId="{B10B90B0-2901-4C7C-8910-E30D46AA17C1}" type="pres">
      <dgm:prSet presAssocID="{78173BD9-0D91-4246-8E27-7EE692E95CFB}" presName="compNode" presStyleCnt="0"/>
      <dgm:spPr/>
    </dgm:pt>
    <dgm:pt modelId="{47C98ED6-9AF7-47C5-B727-3F8E5E898EE7}" type="pres">
      <dgm:prSet presAssocID="{78173BD9-0D91-4246-8E27-7EE692E95CFB}" presName="bgRect" presStyleLbl="bgShp" presStyleIdx="0" presStyleCnt="2"/>
      <dgm:spPr/>
    </dgm:pt>
    <dgm:pt modelId="{960556F4-8F2C-4EBC-9B79-7078ECBF56BF}" type="pres">
      <dgm:prSet presAssocID="{78173BD9-0D91-4246-8E27-7EE692E95C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3A2ABB8-6B33-4C6E-A6BB-5D02ECF62F44}" type="pres">
      <dgm:prSet presAssocID="{78173BD9-0D91-4246-8E27-7EE692E95CFB}" presName="spaceRect" presStyleCnt="0"/>
      <dgm:spPr/>
    </dgm:pt>
    <dgm:pt modelId="{F4793610-35A5-4DB2-9944-6B89289EA102}" type="pres">
      <dgm:prSet presAssocID="{78173BD9-0D91-4246-8E27-7EE692E95CFB}" presName="parTx" presStyleLbl="revTx" presStyleIdx="0" presStyleCnt="2">
        <dgm:presLayoutVars>
          <dgm:chMax val="0"/>
          <dgm:chPref val="0"/>
        </dgm:presLayoutVars>
      </dgm:prSet>
      <dgm:spPr/>
    </dgm:pt>
    <dgm:pt modelId="{4EE5D8C2-8510-48BE-99D2-03267E9A3DEE}" type="pres">
      <dgm:prSet presAssocID="{21F348C8-0A5F-4771-B980-60F23A0787DB}" presName="sibTrans" presStyleCnt="0"/>
      <dgm:spPr/>
    </dgm:pt>
    <dgm:pt modelId="{3BDC2046-E0CE-4DA5-9B2F-CDCB97758AAE}" type="pres">
      <dgm:prSet presAssocID="{C1A93E1A-C640-4AAB-9C72-1B2DF0C7D6AF}" presName="compNode" presStyleCnt="0"/>
      <dgm:spPr/>
    </dgm:pt>
    <dgm:pt modelId="{89F3273F-6555-4C4B-9AF2-3107EAA45E68}" type="pres">
      <dgm:prSet presAssocID="{C1A93E1A-C640-4AAB-9C72-1B2DF0C7D6AF}" presName="bgRect" presStyleLbl="bgShp" presStyleIdx="1" presStyleCnt="2" custLinFactNeighborY="-18312"/>
      <dgm:spPr/>
    </dgm:pt>
    <dgm:pt modelId="{E34B8EF6-916A-4672-BE42-BDD4B8E7761F}" type="pres">
      <dgm:prSet presAssocID="{C1A93E1A-C640-4AAB-9C72-1B2DF0C7D6AF}" presName="iconRect" presStyleLbl="node1" presStyleIdx="1" presStyleCnt="2" custLinFactNeighborY="-3329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35C08F-BB53-4B3D-8F52-5791D3912016}" type="pres">
      <dgm:prSet presAssocID="{C1A93E1A-C640-4AAB-9C72-1B2DF0C7D6AF}" presName="spaceRect" presStyleCnt="0"/>
      <dgm:spPr/>
    </dgm:pt>
    <dgm:pt modelId="{9C51A4AB-2D47-4FED-89FF-A3AD3611C0CD}" type="pres">
      <dgm:prSet presAssocID="{C1A93E1A-C640-4AAB-9C72-1B2DF0C7D6AF}" presName="parTx" presStyleLbl="revTx" presStyleIdx="1" presStyleCnt="2" custLinFactNeighborY="-17440">
        <dgm:presLayoutVars>
          <dgm:chMax val="0"/>
          <dgm:chPref val="0"/>
        </dgm:presLayoutVars>
      </dgm:prSet>
      <dgm:spPr/>
    </dgm:pt>
  </dgm:ptLst>
  <dgm:cxnLst>
    <dgm:cxn modelId="{3261D26B-8F8C-4F57-9342-AD3E1686F941}" srcId="{A88D4F46-0E7C-4055-9BE0-98BBA1046EFD}" destId="{C1A93E1A-C640-4AAB-9C72-1B2DF0C7D6AF}" srcOrd="1" destOrd="0" parTransId="{8C67F8EF-7DED-4C6E-AB47-FD011F8FAD07}" sibTransId="{C9745F87-5D69-4014-AFAD-2C68C9F8D8C6}"/>
    <dgm:cxn modelId="{44A8EA6D-A04B-4AFC-B5A0-97AA92F38FAA}" srcId="{A88D4F46-0E7C-4055-9BE0-98BBA1046EFD}" destId="{78173BD9-0D91-4246-8E27-7EE692E95CFB}" srcOrd="0" destOrd="0" parTransId="{A43A0835-D3C5-41D4-BC77-AFDB1E72F54A}" sibTransId="{21F348C8-0A5F-4771-B980-60F23A0787DB}"/>
    <dgm:cxn modelId="{E262FF50-D994-4A08-852C-DF829CD19466}" type="presOf" srcId="{78173BD9-0D91-4246-8E27-7EE692E95CFB}" destId="{F4793610-35A5-4DB2-9944-6B89289EA102}" srcOrd="0" destOrd="0" presId="urn:microsoft.com/office/officeart/2018/2/layout/IconVerticalSolidList"/>
    <dgm:cxn modelId="{4A2B5BA7-F0F9-4B0B-9841-5648CE92490F}" type="presOf" srcId="{C1A93E1A-C640-4AAB-9C72-1B2DF0C7D6AF}" destId="{9C51A4AB-2D47-4FED-89FF-A3AD3611C0CD}" srcOrd="0" destOrd="0" presId="urn:microsoft.com/office/officeart/2018/2/layout/IconVerticalSolidList"/>
    <dgm:cxn modelId="{532E07C6-C1B1-4834-B5A0-3DAC0D8BBF8B}" type="presOf" srcId="{A88D4F46-0E7C-4055-9BE0-98BBA1046EFD}" destId="{6ED0BCDE-9717-47B9-AEB5-9FB4F63C8389}" srcOrd="0" destOrd="0" presId="urn:microsoft.com/office/officeart/2018/2/layout/IconVerticalSolidList"/>
    <dgm:cxn modelId="{532FBC1B-EBCF-453D-BD26-EF2360F7E5FB}" type="presParOf" srcId="{6ED0BCDE-9717-47B9-AEB5-9FB4F63C8389}" destId="{B10B90B0-2901-4C7C-8910-E30D46AA17C1}" srcOrd="0" destOrd="0" presId="urn:microsoft.com/office/officeart/2018/2/layout/IconVerticalSolidList"/>
    <dgm:cxn modelId="{8564BCF0-A029-496E-9F2E-F17A6EFECA95}" type="presParOf" srcId="{B10B90B0-2901-4C7C-8910-E30D46AA17C1}" destId="{47C98ED6-9AF7-47C5-B727-3F8E5E898EE7}" srcOrd="0" destOrd="0" presId="urn:microsoft.com/office/officeart/2018/2/layout/IconVerticalSolidList"/>
    <dgm:cxn modelId="{4164CD97-FBA8-47CE-AEC3-A0BFA1280E2C}" type="presParOf" srcId="{B10B90B0-2901-4C7C-8910-E30D46AA17C1}" destId="{960556F4-8F2C-4EBC-9B79-7078ECBF56BF}" srcOrd="1" destOrd="0" presId="urn:microsoft.com/office/officeart/2018/2/layout/IconVerticalSolidList"/>
    <dgm:cxn modelId="{292E840E-7FDB-4152-AA31-0B174C2B7AC0}" type="presParOf" srcId="{B10B90B0-2901-4C7C-8910-E30D46AA17C1}" destId="{03A2ABB8-6B33-4C6E-A6BB-5D02ECF62F44}" srcOrd="2" destOrd="0" presId="urn:microsoft.com/office/officeart/2018/2/layout/IconVerticalSolidList"/>
    <dgm:cxn modelId="{7C76177D-4DE4-4CD0-B4FF-9A3FB91549BE}" type="presParOf" srcId="{B10B90B0-2901-4C7C-8910-E30D46AA17C1}" destId="{F4793610-35A5-4DB2-9944-6B89289EA102}" srcOrd="3" destOrd="0" presId="urn:microsoft.com/office/officeart/2018/2/layout/IconVerticalSolidList"/>
    <dgm:cxn modelId="{0EEE18D1-8EF0-4BD9-ABF6-AFC8EF2FBF8C}" type="presParOf" srcId="{6ED0BCDE-9717-47B9-AEB5-9FB4F63C8389}" destId="{4EE5D8C2-8510-48BE-99D2-03267E9A3DEE}" srcOrd="1" destOrd="0" presId="urn:microsoft.com/office/officeart/2018/2/layout/IconVerticalSolidList"/>
    <dgm:cxn modelId="{AD0CC5A2-86EC-4AC0-B015-AA893E028251}" type="presParOf" srcId="{6ED0BCDE-9717-47B9-AEB5-9FB4F63C8389}" destId="{3BDC2046-E0CE-4DA5-9B2F-CDCB97758AAE}" srcOrd="2" destOrd="0" presId="urn:microsoft.com/office/officeart/2018/2/layout/IconVerticalSolidList"/>
    <dgm:cxn modelId="{133CBE90-18DC-4D5E-AB65-7D69BC26C5DF}" type="presParOf" srcId="{3BDC2046-E0CE-4DA5-9B2F-CDCB97758AAE}" destId="{89F3273F-6555-4C4B-9AF2-3107EAA45E68}" srcOrd="0" destOrd="0" presId="urn:microsoft.com/office/officeart/2018/2/layout/IconVerticalSolidList"/>
    <dgm:cxn modelId="{7EDEE441-F51A-4EA3-B306-5FDE88A8158F}" type="presParOf" srcId="{3BDC2046-E0CE-4DA5-9B2F-CDCB97758AAE}" destId="{E34B8EF6-916A-4672-BE42-BDD4B8E7761F}" srcOrd="1" destOrd="0" presId="urn:microsoft.com/office/officeart/2018/2/layout/IconVerticalSolidList"/>
    <dgm:cxn modelId="{B2865C38-FC27-45EA-8699-14C14A5DE998}" type="presParOf" srcId="{3BDC2046-E0CE-4DA5-9B2F-CDCB97758AAE}" destId="{6235C08F-BB53-4B3D-8F52-5791D3912016}" srcOrd="2" destOrd="0" presId="urn:microsoft.com/office/officeart/2018/2/layout/IconVerticalSolidList"/>
    <dgm:cxn modelId="{5CB57333-E17C-4F62-A76B-79CC9348499B}" type="presParOf" srcId="{3BDC2046-E0CE-4DA5-9B2F-CDCB97758AAE}" destId="{9C51A4AB-2D47-4FED-89FF-A3AD3611C0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D4F46-0E7C-4055-9BE0-98BBA1046E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73BD9-0D91-4246-8E27-7EE692E95C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Description:</a:t>
          </a:r>
          <a:endParaRPr lang="en-US" dirty="0"/>
        </a:p>
      </dgm:t>
    </dgm:pt>
    <dgm:pt modelId="{A43A0835-D3C5-41D4-BC77-AFDB1E72F54A}" type="parTrans" cxnId="{44A8EA6D-A04B-4AFC-B5A0-97AA92F38FAA}">
      <dgm:prSet/>
      <dgm:spPr/>
      <dgm:t>
        <a:bodyPr/>
        <a:lstStyle/>
        <a:p>
          <a:endParaRPr lang="en-US"/>
        </a:p>
      </dgm:t>
    </dgm:pt>
    <dgm:pt modelId="{21F348C8-0A5F-4771-B980-60F23A0787DB}" type="sibTrans" cxnId="{44A8EA6D-A04B-4AFC-B5A0-97AA92F38FAA}">
      <dgm:prSet/>
      <dgm:spPr/>
      <dgm:t>
        <a:bodyPr/>
        <a:lstStyle/>
        <a:p>
          <a:endParaRPr lang="en-US"/>
        </a:p>
      </dgm:t>
    </dgm:pt>
    <dgm:pt modelId="{C1A93E1A-C640-4AAB-9C72-1B2DF0C7D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Applications:</a:t>
          </a:r>
          <a:endParaRPr lang="en-US" dirty="0"/>
        </a:p>
      </dgm:t>
    </dgm:pt>
    <dgm:pt modelId="{8C67F8EF-7DED-4C6E-AB47-FD011F8FAD07}" type="parTrans" cxnId="{3261D26B-8F8C-4F57-9342-AD3E1686F941}">
      <dgm:prSet/>
      <dgm:spPr/>
      <dgm:t>
        <a:bodyPr/>
        <a:lstStyle/>
        <a:p>
          <a:endParaRPr lang="en-US"/>
        </a:p>
      </dgm:t>
    </dgm:pt>
    <dgm:pt modelId="{C9745F87-5D69-4014-AFAD-2C68C9F8D8C6}" type="sibTrans" cxnId="{3261D26B-8F8C-4F57-9342-AD3E1686F941}">
      <dgm:prSet/>
      <dgm:spPr/>
      <dgm:t>
        <a:bodyPr/>
        <a:lstStyle/>
        <a:p>
          <a:endParaRPr lang="en-US"/>
        </a:p>
      </dgm:t>
    </dgm:pt>
    <dgm:pt modelId="{6ED0BCDE-9717-47B9-AEB5-9FB4F63C8389}" type="pres">
      <dgm:prSet presAssocID="{A88D4F46-0E7C-4055-9BE0-98BBA1046EFD}" presName="root" presStyleCnt="0">
        <dgm:presLayoutVars>
          <dgm:dir/>
          <dgm:resizeHandles val="exact"/>
        </dgm:presLayoutVars>
      </dgm:prSet>
      <dgm:spPr/>
    </dgm:pt>
    <dgm:pt modelId="{B10B90B0-2901-4C7C-8910-E30D46AA17C1}" type="pres">
      <dgm:prSet presAssocID="{78173BD9-0D91-4246-8E27-7EE692E95CFB}" presName="compNode" presStyleCnt="0"/>
      <dgm:spPr/>
    </dgm:pt>
    <dgm:pt modelId="{47C98ED6-9AF7-47C5-B727-3F8E5E898EE7}" type="pres">
      <dgm:prSet presAssocID="{78173BD9-0D91-4246-8E27-7EE692E95CFB}" presName="bgRect" presStyleLbl="bgShp" presStyleIdx="0" presStyleCnt="2"/>
      <dgm:spPr/>
    </dgm:pt>
    <dgm:pt modelId="{960556F4-8F2C-4EBC-9B79-7078ECBF56BF}" type="pres">
      <dgm:prSet presAssocID="{78173BD9-0D91-4246-8E27-7EE692E95CFB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3A2ABB8-6B33-4C6E-A6BB-5D02ECF62F44}" type="pres">
      <dgm:prSet presAssocID="{78173BD9-0D91-4246-8E27-7EE692E95CFB}" presName="spaceRect" presStyleCnt="0"/>
      <dgm:spPr/>
    </dgm:pt>
    <dgm:pt modelId="{F4793610-35A5-4DB2-9944-6B89289EA102}" type="pres">
      <dgm:prSet presAssocID="{78173BD9-0D91-4246-8E27-7EE692E95CFB}" presName="parTx" presStyleLbl="revTx" presStyleIdx="0" presStyleCnt="2">
        <dgm:presLayoutVars>
          <dgm:chMax val="0"/>
          <dgm:chPref val="0"/>
        </dgm:presLayoutVars>
      </dgm:prSet>
      <dgm:spPr/>
    </dgm:pt>
    <dgm:pt modelId="{4EE5D8C2-8510-48BE-99D2-03267E9A3DEE}" type="pres">
      <dgm:prSet presAssocID="{21F348C8-0A5F-4771-B980-60F23A0787DB}" presName="sibTrans" presStyleCnt="0"/>
      <dgm:spPr/>
    </dgm:pt>
    <dgm:pt modelId="{3BDC2046-E0CE-4DA5-9B2F-CDCB97758AAE}" type="pres">
      <dgm:prSet presAssocID="{C1A93E1A-C640-4AAB-9C72-1B2DF0C7D6AF}" presName="compNode" presStyleCnt="0"/>
      <dgm:spPr/>
    </dgm:pt>
    <dgm:pt modelId="{89F3273F-6555-4C4B-9AF2-3107EAA45E68}" type="pres">
      <dgm:prSet presAssocID="{C1A93E1A-C640-4AAB-9C72-1B2DF0C7D6AF}" presName="bgRect" presStyleLbl="bgShp" presStyleIdx="1" presStyleCnt="2" custLinFactNeighborY="-18312"/>
      <dgm:spPr/>
    </dgm:pt>
    <dgm:pt modelId="{E34B8EF6-916A-4672-BE42-BDD4B8E7761F}" type="pres">
      <dgm:prSet presAssocID="{C1A93E1A-C640-4AAB-9C72-1B2DF0C7D6AF}" presName="iconRect" presStyleLbl="node1" presStyleIdx="1" presStyleCnt="2" custLinFactNeighborX="270" custLinFactNeighborY="-38428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6235C08F-BB53-4B3D-8F52-5791D3912016}" type="pres">
      <dgm:prSet presAssocID="{C1A93E1A-C640-4AAB-9C72-1B2DF0C7D6AF}" presName="spaceRect" presStyleCnt="0"/>
      <dgm:spPr/>
    </dgm:pt>
    <dgm:pt modelId="{9C51A4AB-2D47-4FED-89FF-A3AD3611C0CD}" type="pres">
      <dgm:prSet presAssocID="{C1A93E1A-C640-4AAB-9C72-1B2DF0C7D6AF}" presName="parTx" presStyleLbl="revTx" presStyleIdx="1" presStyleCnt="2" custLinFactNeighborY="-17440">
        <dgm:presLayoutVars>
          <dgm:chMax val="0"/>
          <dgm:chPref val="0"/>
        </dgm:presLayoutVars>
      </dgm:prSet>
      <dgm:spPr/>
    </dgm:pt>
  </dgm:ptLst>
  <dgm:cxnLst>
    <dgm:cxn modelId="{3261D26B-8F8C-4F57-9342-AD3E1686F941}" srcId="{A88D4F46-0E7C-4055-9BE0-98BBA1046EFD}" destId="{C1A93E1A-C640-4AAB-9C72-1B2DF0C7D6AF}" srcOrd="1" destOrd="0" parTransId="{8C67F8EF-7DED-4C6E-AB47-FD011F8FAD07}" sibTransId="{C9745F87-5D69-4014-AFAD-2C68C9F8D8C6}"/>
    <dgm:cxn modelId="{44A8EA6D-A04B-4AFC-B5A0-97AA92F38FAA}" srcId="{A88D4F46-0E7C-4055-9BE0-98BBA1046EFD}" destId="{78173BD9-0D91-4246-8E27-7EE692E95CFB}" srcOrd="0" destOrd="0" parTransId="{A43A0835-D3C5-41D4-BC77-AFDB1E72F54A}" sibTransId="{21F348C8-0A5F-4771-B980-60F23A0787DB}"/>
    <dgm:cxn modelId="{E262FF50-D994-4A08-852C-DF829CD19466}" type="presOf" srcId="{78173BD9-0D91-4246-8E27-7EE692E95CFB}" destId="{F4793610-35A5-4DB2-9944-6B89289EA102}" srcOrd="0" destOrd="0" presId="urn:microsoft.com/office/officeart/2018/2/layout/IconVerticalSolidList"/>
    <dgm:cxn modelId="{4A2B5BA7-F0F9-4B0B-9841-5648CE92490F}" type="presOf" srcId="{C1A93E1A-C640-4AAB-9C72-1B2DF0C7D6AF}" destId="{9C51A4AB-2D47-4FED-89FF-A3AD3611C0CD}" srcOrd="0" destOrd="0" presId="urn:microsoft.com/office/officeart/2018/2/layout/IconVerticalSolidList"/>
    <dgm:cxn modelId="{532E07C6-C1B1-4834-B5A0-3DAC0D8BBF8B}" type="presOf" srcId="{A88D4F46-0E7C-4055-9BE0-98BBA1046EFD}" destId="{6ED0BCDE-9717-47B9-AEB5-9FB4F63C8389}" srcOrd="0" destOrd="0" presId="urn:microsoft.com/office/officeart/2018/2/layout/IconVerticalSolidList"/>
    <dgm:cxn modelId="{532FBC1B-EBCF-453D-BD26-EF2360F7E5FB}" type="presParOf" srcId="{6ED0BCDE-9717-47B9-AEB5-9FB4F63C8389}" destId="{B10B90B0-2901-4C7C-8910-E30D46AA17C1}" srcOrd="0" destOrd="0" presId="urn:microsoft.com/office/officeart/2018/2/layout/IconVerticalSolidList"/>
    <dgm:cxn modelId="{8564BCF0-A029-496E-9F2E-F17A6EFECA95}" type="presParOf" srcId="{B10B90B0-2901-4C7C-8910-E30D46AA17C1}" destId="{47C98ED6-9AF7-47C5-B727-3F8E5E898EE7}" srcOrd="0" destOrd="0" presId="urn:microsoft.com/office/officeart/2018/2/layout/IconVerticalSolidList"/>
    <dgm:cxn modelId="{4164CD97-FBA8-47CE-AEC3-A0BFA1280E2C}" type="presParOf" srcId="{B10B90B0-2901-4C7C-8910-E30D46AA17C1}" destId="{960556F4-8F2C-4EBC-9B79-7078ECBF56BF}" srcOrd="1" destOrd="0" presId="urn:microsoft.com/office/officeart/2018/2/layout/IconVerticalSolidList"/>
    <dgm:cxn modelId="{292E840E-7FDB-4152-AA31-0B174C2B7AC0}" type="presParOf" srcId="{B10B90B0-2901-4C7C-8910-E30D46AA17C1}" destId="{03A2ABB8-6B33-4C6E-A6BB-5D02ECF62F44}" srcOrd="2" destOrd="0" presId="urn:microsoft.com/office/officeart/2018/2/layout/IconVerticalSolidList"/>
    <dgm:cxn modelId="{7C76177D-4DE4-4CD0-B4FF-9A3FB91549BE}" type="presParOf" srcId="{B10B90B0-2901-4C7C-8910-E30D46AA17C1}" destId="{F4793610-35A5-4DB2-9944-6B89289EA102}" srcOrd="3" destOrd="0" presId="urn:microsoft.com/office/officeart/2018/2/layout/IconVerticalSolidList"/>
    <dgm:cxn modelId="{0EEE18D1-8EF0-4BD9-ABF6-AFC8EF2FBF8C}" type="presParOf" srcId="{6ED0BCDE-9717-47B9-AEB5-9FB4F63C8389}" destId="{4EE5D8C2-8510-48BE-99D2-03267E9A3DEE}" srcOrd="1" destOrd="0" presId="urn:microsoft.com/office/officeart/2018/2/layout/IconVerticalSolidList"/>
    <dgm:cxn modelId="{AD0CC5A2-86EC-4AC0-B015-AA893E028251}" type="presParOf" srcId="{6ED0BCDE-9717-47B9-AEB5-9FB4F63C8389}" destId="{3BDC2046-E0CE-4DA5-9B2F-CDCB97758AAE}" srcOrd="2" destOrd="0" presId="urn:microsoft.com/office/officeart/2018/2/layout/IconVerticalSolidList"/>
    <dgm:cxn modelId="{133CBE90-18DC-4D5E-AB65-7D69BC26C5DF}" type="presParOf" srcId="{3BDC2046-E0CE-4DA5-9B2F-CDCB97758AAE}" destId="{89F3273F-6555-4C4B-9AF2-3107EAA45E68}" srcOrd="0" destOrd="0" presId="urn:microsoft.com/office/officeart/2018/2/layout/IconVerticalSolidList"/>
    <dgm:cxn modelId="{7EDEE441-F51A-4EA3-B306-5FDE88A8158F}" type="presParOf" srcId="{3BDC2046-E0CE-4DA5-9B2F-CDCB97758AAE}" destId="{E34B8EF6-916A-4672-BE42-BDD4B8E7761F}" srcOrd="1" destOrd="0" presId="urn:microsoft.com/office/officeart/2018/2/layout/IconVerticalSolidList"/>
    <dgm:cxn modelId="{B2865C38-FC27-45EA-8699-14C14A5DE998}" type="presParOf" srcId="{3BDC2046-E0CE-4DA5-9B2F-CDCB97758AAE}" destId="{6235C08F-BB53-4B3D-8F52-5791D3912016}" srcOrd="2" destOrd="0" presId="urn:microsoft.com/office/officeart/2018/2/layout/IconVerticalSolidList"/>
    <dgm:cxn modelId="{5CB57333-E17C-4F62-A76B-79CC9348499B}" type="presParOf" srcId="{3BDC2046-E0CE-4DA5-9B2F-CDCB97758AAE}" destId="{9C51A4AB-2D47-4FED-89FF-A3AD3611C0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D4F46-0E7C-4055-9BE0-98BBA1046E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73BD9-0D91-4246-8E27-7EE692E95C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Tools:</a:t>
          </a:r>
          <a:endParaRPr lang="en-US" dirty="0"/>
        </a:p>
      </dgm:t>
    </dgm:pt>
    <dgm:pt modelId="{A43A0835-D3C5-41D4-BC77-AFDB1E72F54A}" type="parTrans" cxnId="{44A8EA6D-A04B-4AFC-B5A0-97AA92F38FAA}">
      <dgm:prSet/>
      <dgm:spPr/>
      <dgm:t>
        <a:bodyPr/>
        <a:lstStyle/>
        <a:p>
          <a:endParaRPr lang="en-US"/>
        </a:p>
      </dgm:t>
    </dgm:pt>
    <dgm:pt modelId="{21F348C8-0A5F-4771-B980-60F23A0787DB}" type="sibTrans" cxnId="{44A8EA6D-A04B-4AFC-B5A0-97AA92F38FAA}">
      <dgm:prSet/>
      <dgm:spPr/>
      <dgm:t>
        <a:bodyPr/>
        <a:lstStyle/>
        <a:p>
          <a:endParaRPr lang="en-US"/>
        </a:p>
      </dgm:t>
    </dgm:pt>
    <dgm:pt modelId="{C1A93E1A-C640-4AAB-9C72-1B2DF0C7D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Importance:</a:t>
          </a:r>
          <a:endParaRPr lang="en-US" dirty="0"/>
        </a:p>
      </dgm:t>
    </dgm:pt>
    <dgm:pt modelId="{8C67F8EF-7DED-4C6E-AB47-FD011F8FAD07}" type="parTrans" cxnId="{3261D26B-8F8C-4F57-9342-AD3E1686F941}">
      <dgm:prSet/>
      <dgm:spPr/>
      <dgm:t>
        <a:bodyPr/>
        <a:lstStyle/>
        <a:p>
          <a:endParaRPr lang="en-US"/>
        </a:p>
      </dgm:t>
    </dgm:pt>
    <dgm:pt modelId="{C9745F87-5D69-4014-AFAD-2C68C9F8D8C6}" type="sibTrans" cxnId="{3261D26B-8F8C-4F57-9342-AD3E1686F941}">
      <dgm:prSet/>
      <dgm:spPr/>
      <dgm:t>
        <a:bodyPr/>
        <a:lstStyle/>
        <a:p>
          <a:endParaRPr lang="en-US"/>
        </a:p>
      </dgm:t>
    </dgm:pt>
    <dgm:pt modelId="{6ED0BCDE-9717-47B9-AEB5-9FB4F63C8389}" type="pres">
      <dgm:prSet presAssocID="{A88D4F46-0E7C-4055-9BE0-98BBA1046EFD}" presName="root" presStyleCnt="0">
        <dgm:presLayoutVars>
          <dgm:dir/>
          <dgm:resizeHandles val="exact"/>
        </dgm:presLayoutVars>
      </dgm:prSet>
      <dgm:spPr/>
    </dgm:pt>
    <dgm:pt modelId="{B10B90B0-2901-4C7C-8910-E30D46AA17C1}" type="pres">
      <dgm:prSet presAssocID="{78173BD9-0D91-4246-8E27-7EE692E95CFB}" presName="compNode" presStyleCnt="0"/>
      <dgm:spPr/>
    </dgm:pt>
    <dgm:pt modelId="{47C98ED6-9AF7-47C5-B727-3F8E5E898EE7}" type="pres">
      <dgm:prSet presAssocID="{78173BD9-0D91-4246-8E27-7EE692E95CFB}" presName="bgRect" presStyleLbl="bgShp" presStyleIdx="0" presStyleCnt="2"/>
      <dgm:spPr/>
    </dgm:pt>
    <dgm:pt modelId="{960556F4-8F2C-4EBC-9B79-7078ECBF56BF}" type="pres">
      <dgm:prSet presAssocID="{78173BD9-0D91-4246-8E27-7EE692E95CFB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3A2ABB8-6B33-4C6E-A6BB-5D02ECF62F44}" type="pres">
      <dgm:prSet presAssocID="{78173BD9-0D91-4246-8E27-7EE692E95CFB}" presName="spaceRect" presStyleCnt="0"/>
      <dgm:spPr/>
    </dgm:pt>
    <dgm:pt modelId="{F4793610-35A5-4DB2-9944-6B89289EA102}" type="pres">
      <dgm:prSet presAssocID="{78173BD9-0D91-4246-8E27-7EE692E95CFB}" presName="parTx" presStyleLbl="revTx" presStyleIdx="0" presStyleCnt="2">
        <dgm:presLayoutVars>
          <dgm:chMax val="0"/>
          <dgm:chPref val="0"/>
        </dgm:presLayoutVars>
      </dgm:prSet>
      <dgm:spPr/>
    </dgm:pt>
    <dgm:pt modelId="{4EE5D8C2-8510-48BE-99D2-03267E9A3DEE}" type="pres">
      <dgm:prSet presAssocID="{21F348C8-0A5F-4771-B980-60F23A0787DB}" presName="sibTrans" presStyleCnt="0"/>
      <dgm:spPr/>
    </dgm:pt>
    <dgm:pt modelId="{3BDC2046-E0CE-4DA5-9B2F-CDCB97758AAE}" type="pres">
      <dgm:prSet presAssocID="{C1A93E1A-C640-4AAB-9C72-1B2DF0C7D6AF}" presName="compNode" presStyleCnt="0"/>
      <dgm:spPr/>
    </dgm:pt>
    <dgm:pt modelId="{89F3273F-6555-4C4B-9AF2-3107EAA45E68}" type="pres">
      <dgm:prSet presAssocID="{C1A93E1A-C640-4AAB-9C72-1B2DF0C7D6AF}" presName="bgRect" presStyleLbl="bgShp" presStyleIdx="1" presStyleCnt="2" custLinFactNeighborY="-18312"/>
      <dgm:spPr/>
    </dgm:pt>
    <dgm:pt modelId="{E34B8EF6-916A-4672-BE42-BDD4B8E7761F}" type="pres">
      <dgm:prSet presAssocID="{C1A93E1A-C640-4AAB-9C72-1B2DF0C7D6AF}" presName="iconRect" presStyleLbl="node1" presStyleIdx="1" presStyleCnt="2" custLinFactNeighborX="270" custLinFactNeighborY="-3842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35C08F-BB53-4B3D-8F52-5791D3912016}" type="pres">
      <dgm:prSet presAssocID="{C1A93E1A-C640-4AAB-9C72-1B2DF0C7D6AF}" presName="spaceRect" presStyleCnt="0"/>
      <dgm:spPr/>
    </dgm:pt>
    <dgm:pt modelId="{9C51A4AB-2D47-4FED-89FF-A3AD3611C0CD}" type="pres">
      <dgm:prSet presAssocID="{C1A93E1A-C640-4AAB-9C72-1B2DF0C7D6AF}" presName="parTx" presStyleLbl="revTx" presStyleIdx="1" presStyleCnt="2" custLinFactNeighborY="-17440">
        <dgm:presLayoutVars>
          <dgm:chMax val="0"/>
          <dgm:chPref val="0"/>
        </dgm:presLayoutVars>
      </dgm:prSet>
      <dgm:spPr/>
    </dgm:pt>
  </dgm:ptLst>
  <dgm:cxnLst>
    <dgm:cxn modelId="{3261D26B-8F8C-4F57-9342-AD3E1686F941}" srcId="{A88D4F46-0E7C-4055-9BE0-98BBA1046EFD}" destId="{C1A93E1A-C640-4AAB-9C72-1B2DF0C7D6AF}" srcOrd="1" destOrd="0" parTransId="{8C67F8EF-7DED-4C6E-AB47-FD011F8FAD07}" sibTransId="{C9745F87-5D69-4014-AFAD-2C68C9F8D8C6}"/>
    <dgm:cxn modelId="{44A8EA6D-A04B-4AFC-B5A0-97AA92F38FAA}" srcId="{A88D4F46-0E7C-4055-9BE0-98BBA1046EFD}" destId="{78173BD9-0D91-4246-8E27-7EE692E95CFB}" srcOrd="0" destOrd="0" parTransId="{A43A0835-D3C5-41D4-BC77-AFDB1E72F54A}" sibTransId="{21F348C8-0A5F-4771-B980-60F23A0787DB}"/>
    <dgm:cxn modelId="{E262FF50-D994-4A08-852C-DF829CD19466}" type="presOf" srcId="{78173BD9-0D91-4246-8E27-7EE692E95CFB}" destId="{F4793610-35A5-4DB2-9944-6B89289EA102}" srcOrd="0" destOrd="0" presId="urn:microsoft.com/office/officeart/2018/2/layout/IconVerticalSolidList"/>
    <dgm:cxn modelId="{4A2B5BA7-F0F9-4B0B-9841-5648CE92490F}" type="presOf" srcId="{C1A93E1A-C640-4AAB-9C72-1B2DF0C7D6AF}" destId="{9C51A4AB-2D47-4FED-89FF-A3AD3611C0CD}" srcOrd="0" destOrd="0" presId="urn:microsoft.com/office/officeart/2018/2/layout/IconVerticalSolidList"/>
    <dgm:cxn modelId="{532E07C6-C1B1-4834-B5A0-3DAC0D8BBF8B}" type="presOf" srcId="{A88D4F46-0E7C-4055-9BE0-98BBA1046EFD}" destId="{6ED0BCDE-9717-47B9-AEB5-9FB4F63C8389}" srcOrd="0" destOrd="0" presId="urn:microsoft.com/office/officeart/2018/2/layout/IconVerticalSolidList"/>
    <dgm:cxn modelId="{532FBC1B-EBCF-453D-BD26-EF2360F7E5FB}" type="presParOf" srcId="{6ED0BCDE-9717-47B9-AEB5-9FB4F63C8389}" destId="{B10B90B0-2901-4C7C-8910-E30D46AA17C1}" srcOrd="0" destOrd="0" presId="urn:microsoft.com/office/officeart/2018/2/layout/IconVerticalSolidList"/>
    <dgm:cxn modelId="{8564BCF0-A029-496E-9F2E-F17A6EFECA95}" type="presParOf" srcId="{B10B90B0-2901-4C7C-8910-E30D46AA17C1}" destId="{47C98ED6-9AF7-47C5-B727-3F8E5E898EE7}" srcOrd="0" destOrd="0" presId="urn:microsoft.com/office/officeart/2018/2/layout/IconVerticalSolidList"/>
    <dgm:cxn modelId="{4164CD97-FBA8-47CE-AEC3-A0BFA1280E2C}" type="presParOf" srcId="{B10B90B0-2901-4C7C-8910-E30D46AA17C1}" destId="{960556F4-8F2C-4EBC-9B79-7078ECBF56BF}" srcOrd="1" destOrd="0" presId="urn:microsoft.com/office/officeart/2018/2/layout/IconVerticalSolidList"/>
    <dgm:cxn modelId="{292E840E-7FDB-4152-AA31-0B174C2B7AC0}" type="presParOf" srcId="{B10B90B0-2901-4C7C-8910-E30D46AA17C1}" destId="{03A2ABB8-6B33-4C6E-A6BB-5D02ECF62F44}" srcOrd="2" destOrd="0" presId="urn:microsoft.com/office/officeart/2018/2/layout/IconVerticalSolidList"/>
    <dgm:cxn modelId="{7C76177D-4DE4-4CD0-B4FF-9A3FB91549BE}" type="presParOf" srcId="{B10B90B0-2901-4C7C-8910-E30D46AA17C1}" destId="{F4793610-35A5-4DB2-9944-6B89289EA102}" srcOrd="3" destOrd="0" presId="urn:microsoft.com/office/officeart/2018/2/layout/IconVerticalSolidList"/>
    <dgm:cxn modelId="{0EEE18D1-8EF0-4BD9-ABF6-AFC8EF2FBF8C}" type="presParOf" srcId="{6ED0BCDE-9717-47B9-AEB5-9FB4F63C8389}" destId="{4EE5D8C2-8510-48BE-99D2-03267E9A3DEE}" srcOrd="1" destOrd="0" presId="urn:microsoft.com/office/officeart/2018/2/layout/IconVerticalSolidList"/>
    <dgm:cxn modelId="{AD0CC5A2-86EC-4AC0-B015-AA893E028251}" type="presParOf" srcId="{6ED0BCDE-9717-47B9-AEB5-9FB4F63C8389}" destId="{3BDC2046-E0CE-4DA5-9B2F-CDCB97758AAE}" srcOrd="2" destOrd="0" presId="urn:microsoft.com/office/officeart/2018/2/layout/IconVerticalSolidList"/>
    <dgm:cxn modelId="{133CBE90-18DC-4D5E-AB65-7D69BC26C5DF}" type="presParOf" srcId="{3BDC2046-E0CE-4DA5-9B2F-CDCB97758AAE}" destId="{89F3273F-6555-4C4B-9AF2-3107EAA45E68}" srcOrd="0" destOrd="0" presId="urn:microsoft.com/office/officeart/2018/2/layout/IconVerticalSolidList"/>
    <dgm:cxn modelId="{7EDEE441-F51A-4EA3-B306-5FDE88A8158F}" type="presParOf" srcId="{3BDC2046-E0CE-4DA5-9B2F-CDCB97758AAE}" destId="{E34B8EF6-916A-4672-BE42-BDD4B8E7761F}" srcOrd="1" destOrd="0" presId="urn:microsoft.com/office/officeart/2018/2/layout/IconVerticalSolidList"/>
    <dgm:cxn modelId="{B2865C38-FC27-45EA-8699-14C14A5DE998}" type="presParOf" srcId="{3BDC2046-E0CE-4DA5-9B2F-CDCB97758AAE}" destId="{6235C08F-BB53-4B3D-8F52-5791D3912016}" srcOrd="2" destOrd="0" presId="urn:microsoft.com/office/officeart/2018/2/layout/IconVerticalSolidList"/>
    <dgm:cxn modelId="{5CB57333-E17C-4F62-A76B-79CC9348499B}" type="presParOf" srcId="{3BDC2046-E0CE-4DA5-9B2F-CDCB97758AAE}" destId="{9C51A4AB-2D47-4FED-89FF-A3AD3611C0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D4F46-0E7C-4055-9BE0-98BBA1046E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73BD9-0D91-4246-8E27-7EE692E95C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Capabilities:</a:t>
          </a:r>
          <a:endParaRPr lang="en-US" dirty="0"/>
        </a:p>
      </dgm:t>
    </dgm:pt>
    <dgm:pt modelId="{A43A0835-D3C5-41D4-BC77-AFDB1E72F54A}" type="parTrans" cxnId="{44A8EA6D-A04B-4AFC-B5A0-97AA92F38FAA}">
      <dgm:prSet/>
      <dgm:spPr/>
      <dgm:t>
        <a:bodyPr/>
        <a:lstStyle/>
        <a:p>
          <a:endParaRPr lang="en-US"/>
        </a:p>
      </dgm:t>
    </dgm:pt>
    <dgm:pt modelId="{21F348C8-0A5F-4771-B980-60F23A0787DB}" type="sibTrans" cxnId="{44A8EA6D-A04B-4AFC-B5A0-97AA92F38FAA}">
      <dgm:prSet/>
      <dgm:spPr/>
      <dgm:t>
        <a:bodyPr/>
        <a:lstStyle/>
        <a:p>
          <a:endParaRPr lang="en-US"/>
        </a:p>
      </dgm:t>
    </dgm:pt>
    <dgm:pt modelId="{C1A93E1A-C640-4AAB-9C72-1B2DF0C7D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Impact:</a:t>
          </a:r>
          <a:endParaRPr lang="en-US" dirty="0"/>
        </a:p>
      </dgm:t>
    </dgm:pt>
    <dgm:pt modelId="{8C67F8EF-7DED-4C6E-AB47-FD011F8FAD07}" type="parTrans" cxnId="{3261D26B-8F8C-4F57-9342-AD3E1686F941}">
      <dgm:prSet/>
      <dgm:spPr/>
      <dgm:t>
        <a:bodyPr/>
        <a:lstStyle/>
        <a:p>
          <a:endParaRPr lang="en-US"/>
        </a:p>
      </dgm:t>
    </dgm:pt>
    <dgm:pt modelId="{C9745F87-5D69-4014-AFAD-2C68C9F8D8C6}" type="sibTrans" cxnId="{3261D26B-8F8C-4F57-9342-AD3E1686F941}">
      <dgm:prSet/>
      <dgm:spPr/>
      <dgm:t>
        <a:bodyPr/>
        <a:lstStyle/>
        <a:p>
          <a:endParaRPr lang="en-US"/>
        </a:p>
      </dgm:t>
    </dgm:pt>
    <dgm:pt modelId="{6ED0BCDE-9717-47B9-AEB5-9FB4F63C8389}" type="pres">
      <dgm:prSet presAssocID="{A88D4F46-0E7C-4055-9BE0-98BBA1046EFD}" presName="root" presStyleCnt="0">
        <dgm:presLayoutVars>
          <dgm:dir/>
          <dgm:resizeHandles val="exact"/>
        </dgm:presLayoutVars>
      </dgm:prSet>
      <dgm:spPr/>
    </dgm:pt>
    <dgm:pt modelId="{B10B90B0-2901-4C7C-8910-E30D46AA17C1}" type="pres">
      <dgm:prSet presAssocID="{78173BD9-0D91-4246-8E27-7EE692E95CFB}" presName="compNode" presStyleCnt="0"/>
      <dgm:spPr/>
    </dgm:pt>
    <dgm:pt modelId="{47C98ED6-9AF7-47C5-B727-3F8E5E898EE7}" type="pres">
      <dgm:prSet presAssocID="{78173BD9-0D91-4246-8E27-7EE692E95CFB}" presName="bgRect" presStyleLbl="bgShp" presStyleIdx="0" presStyleCnt="2"/>
      <dgm:spPr/>
    </dgm:pt>
    <dgm:pt modelId="{960556F4-8F2C-4EBC-9B79-7078ECBF56BF}" type="pres">
      <dgm:prSet presAssocID="{78173BD9-0D91-4246-8E27-7EE692E95C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3A2ABB8-6B33-4C6E-A6BB-5D02ECF62F44}" type="pres">
      <dgm:prSet presAssocID="{78173BD9-0D91-4246-8E27-7EE692E95CFB}" presName="spaceRect" presStyleCnt="0"/>
      <dgm:spPr/>
    </dgm:pt>
    <dgm:pt modelId="{F4793610-35A5-4DB2-9944-6B89289EA102}" type="pres">
      <dgm:prSet presAssocID="{78173BD9-0D91-4246-8E27-7EE692E95CFB}" presName="parTx" presStyleLbl="revTx" presStyleIdx="0" presStyleCnt="2">
        <dgm:presLayoutVars>
          <dgm:chMax val="0"/>
          <dgm:chPref val="0"/>
        </dgm:presLayoutVars>
      </dgm:prSet>
      <dgm:spPr/>
    </dgm:pt>
    <dgm:pt modelId="{4EE5D8C2-8510-48BE-99D2-03267E9A3DEE}" type="pres">
      <dgm:prSet presAssocID="{21F348C8-0A5F-4771-B980-60F23A0787DB}" presName="sibTrans" presStyleCnt="0"/>
      <dgm:spPr/>
    </dgm:pt>
    <dgm:pt modelId="{3BDC2046-E0CE-4DA5-9B2F-CDCB97758AAE}" type="pres">
      <dgm:prSet presAssocID="{C1A93E1A-C640-4AAB-9C72-1B2DF0C7D6AF}" presName="compNode" presStyleCnt="0"/>
      <dgm:spPr/>
    </dgm:pt>
    <dgm:pt modelId="{89F3273F-6555-4C4B-9AF2-3107EAA45E68}" type="pres">
      <dgm:prSet presAssocID="{C1A93E1A-C640-4AAB-9C72-1B2DF0C7D6AF}" presName="bgRect" presStyleLbl="bgShp" presStyleIdx="1" presStyleCnt="2" custLinFactNeighborY="-18312"/>
      <dgm:spPr/>
    </dgm:pt>
    <dgm:pt modelId="{E34B8EF6-916A-4672-BE42-BDD4B8E7761F}" type="pres">
      <dgm:prSet presAssocID="{C1A93E1A-C640-4AAB-9C72-1B2DF0C7D6AF}" presName="iconRect" presStyleLbl="node1" presStyleIdx="1" presStyleCnt="2" custLinFactNeighborX="270" custLinFactNeighborY="-3842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35C08F-BB53-4B3D-8F52-5791D3912016}" type="pres">
      <dgm:prSet presAssocID="{C1A93E1A-C640-4AAB-9C72-1B2DF0C7D6AF}" presName="spaceRect" presStyleCnt="0"/>
      <dgm:spPr/>
    </dgm:pt>
    <dgm:pt modelId="{9C51A4AB-2D47-4FED-89FF-A3AD3611C0CD}" type="pres">
      <dgm:prSet presAssocID="{C1A93E1A-C640-4AAB-9C72-1B2DF0C7D6AF}" presName="parTx" presStyleLbl="revTx" presStyleIdx="1" presStyleCnt="2" custLinFactNeighborY="-17440">
        <dgm:presLayoutVars>
          <dgm:chMax val="0"/>
          <dgm:chPref val="0"/>
        </dgm:presLayoutVars>
      </dgm:prSet>
      <dgm:spPr/>
    </dgm:pt>
  </dgm:ptLst>
  <dgm:cxnLst>
    <dgm:cxn modelId="{3261D26B-8F8C-4F57-9342-AD3E1686F941}" srcId="{A88D4F46-0E7C-4055-9BE0-98BBA1046EFD}" destId="{C1A93E1A-C640-4AAB-9C72-1B2DF0C7D6AF}" srcOrd="1" destOrd="0" parTransId="{8C67F8EF-7DED-4C6E-AB47-FD011F8FAD07}" sibTransId="{C9745F87-5D69-4014-AFAD-2C68C9F8D8C6}"/>
    <dgm:cxn modelId="{44A8EA6D-A04B-4AFC-B5A0-97AA92F38FAA}" srcId="{A88D4F46-0E7C-4055-9BE0-98BBA1046EFD}" destId="{78173BD9-0D91-4246-8E27-7EE692E95CFB}" srcOrd="0" destOrd="0" parTransId="{A43A0835-D3C5-41D4-BC77-AFDB1E72F54A}" sibTransId="{21F348C8-0A5F-4771-B980-60F23A0787DB}"/>
    <dgm:cxn modelId="{E262FF50-D994-4A08-852C-DF829CD19466}" type="presOf" srcId="{78173BD9-0D91-4246-8E27-7EE692E95CFB}" destId="{F4793610-35A5-4DB2-9944-6B89289EA102}" srcOrd="0" destOrd="0" presId="urn:microsoft.com/office/officeart/2018/2/layout/IconVerticalSolidList"/>
    <dgm:cxn modelId="{4A2B5BA7-F0F9-4B0B-9841-5648CE92490F}" type="presOf" srcId="{C1A93E1A-C640-4AAB-9C72-1B2DF0C7D6AF}" destId="{9C51A4AB-2D47-4FED-89FF-A3AD3611C0CD}" srcOrd="0" destOrd="0" presId="urn:microsoft.com/office/officeart/2018/2/layout/IconVerticalSolidList"/>
    <dgm:cxn modelId="{532E07C6-C1B1-4834-B5A0-3DAC0D8BBF8B}" type="presOf" srcId="{A88D4F46-0E7C-4055-9BE0-98BBA1046EFD}" destId="{6ED0BCDE-9717-47B9-AEB5-9FB4F63C8389}" srcOrd="0" destOrd="0" presId="urn:microsoft.com/office/officeart/2018/2/layout/IconVerticalSolidList"/>
    <dgm:cxn modelId="{532FBC1B-EBCF-453D-BD26-EF2360F7E5FB}" type="presParOf" srcId="{6ED0BCDE-9717-47B9-AEB5-9FB4F63C8389}" destId="{B10B90B0-2901-4C7C-8910-E30D46AA17C1}" srcOrd="0" destOrd="0" presId="urn:microsoft.com/office/officeart/2018/2/layout/IconVerticalSolidList"/>
    <dgm:cxn modelId="{8564BCF0-A029-496E-9F2E-F17A6EFECA95}" type="presParOf" srcId="{B10B90B0-2901-4C7C-8910-E30D46AA17C1}" destId="{47C98ED6-9AF7-47C5-B727-3F8E5E898EE7}" srcOrd="0" destOrd="0" presId="urn:microsoft.com/office/officeart/2018/2/layout/IconVerticalSolidList"/>
    <dgm:cxn modelId="{4164CD97-FBA8-47CE-AEC3-A0BFA1280E2C}" type="presParOf" srcId="{B10B90B0-2901-4C7C-8910-E30D46AA17C1}" destId="{960556F4-8F2C-4EBC-9B79-7078ECBF56BF}" srcOrd="1" destOrd="0" presId="urn:microsoft.com/office/officeart/2018/2/layout/IconVerticalSolidList"/>
    <dgm:cxn modelId="{292E840E-7FDB-4152-AA31-0B174C2B7AC0}" type="presParOf" srcId="{B10B90B0-2901-4C7C-8910-E30D46AA17C1}" destId="{03A2ABB8-6B33-4C6E-A6BB-5D02ECF62F44}" srcOrd="2" destOrd="0" presId="urn:microsoft.com/office/officeart/2018/2/layout/IconVerticalSolidList"/>
    <dgm:cxn modelId="{7C76177D-4DE4-4CD0-B4FF-9A3FB91549BE}" type="presParOf" srcId="{B10B90B0-2901-4C7C-8910-E30D46AA17C1}" destId="{F4793610-35A5-4DB2-9944-6B89289EA102}" srcOrd="3" destOrd="0" presId="urn:microsoft.com/office/officeart/2018/2/layout/IconVerticalSolidList"/>
    <dgm:cxn modelId="{0EEE18D1-8EF0-4BD9-ABF6-AFC8EF2FBF8C}" type="presParOf" srcId="{6ED0BCDE-9717-47B9-AEB5-9FB4F63C8389}" destId="{4EE5D8C2-8510-48BE-99D2-03267E9A3DEE}" srcOrd="1" destOrd="0" presId="urn:microsoft.com/office/officeart/2018/2/layout/IconVerticalSolidList"/>
    <dgm:cxn modelId="{AD0CC5A2-86EC-4AC0-B015-AA893E028251}" type="presParOf" srcId="{6ED0BCDE-9717-47B9-AEB5-9FB4F63C8389}" destId="{3BDC2046-E0CE-4DA5-9B2F-CDCB97758AAE}" srcOrd="2" destOrd="0" presId="urn:microsoft.com/office/officeart/2018/2/layout/IconVerticalSolidList"/>
    <dgm:cxn modelId="{133CBE90-18DC-4D5E-AB65-7D69BC26C5DF}" type="presParOf" srcId="{3BDC2046-E0CE-4DA5-9B2F-CDCB97758AAE}" destId="{89F3273F-6555-4C4B-9AF2-3107EAA45E68}" srcOrd="0" destOrd="0" presId="urn:microsoft.com/office/officeart/2018/2/layout/IconVerticalSolidList"/>
    <dgm:cxn modelId="{7EDEE441-F51A-4EA3-B306-5FDE88A8158F}" type="presParOf" srcId="{3BDC2046-E0CE-4DA5-9B2F-CDCB97758AAE}" destId="{E34B8EF6-916A-4672-BE42-BDD4B8E7761F}" srcOrd="1" destOrd="0" presId="urn:microsoft.com/office/officeart/2018/2/layout/IconVerticalSolidList"/>
    <dgm:cxn modelId="{B2865C38-FC27-45EA-8699-14C14A5DE998}" type="presParOf" srcId="{3BDC2046-E0CE-4DA5-9B2F-CDCB97758AAE}" destId="{6235C08F-BB53-4B3D-8F52-5791D3912016}" srcOrd="2" destOrd="0" presId="urn:microsoft.com/office/officeart/2018/2/layout/IconVerticalSolidList"/>
    <dgm:cxn modelId="{5CB57333-E17C-4F62-A76B-79CC9348499B}" type="presParOf" srcId="{3BDC2046-E0CE-4DA5-9B2F-CDCB97758AAE}" destId="{9C51A4AB-2D47-4FED-89FF-A3AD3611C0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D4F46-0E7C-4055-9BE0-98BBA1046E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73BD9-0D91-4246-8E27-7EE692E95C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Industry Use-Cases:</a:t>
          </a:r>
          <a:endParaRPr lang="en-US" dirty="0"/>
        </a:p>
      </dgm:t>
    </dgm:pt>
    <dgm:pt modelId="{A43A0835-D3C5-41D4-BC77-AFDB1E72F54A}" type="parTrans" cxnId="{44A8EA6D-A04B-4AFC-B5A0-97AA92F38FAA}">
      <dgm:prSet/>
      <dgm:spPr/>
      <dgm:t>
        <a:bodyPr/>
        <a:lstStyle/>
        <a:p>
          <a:endParaRPr lang="en-US"/>
        </a:p>
      </dgm:t>
    </dgm:pt>
    <dgm:pt modelId="{21F348C8-0A5F-4771-B980-60F23A0787DB}" type="sibTrans" cxnId="{44A8EA6D-A04B-4AFC-B5A0-97AA92F38FAA}">
      <dgm:prSet/>
      <dgm:spPr/>
      <dgm:t>
        <a:bodyPr/>
        <a:lstStyle/>
        <a:p>
          <a:endParaRPr lang="en-US"/>
        </a:p>
      </dgm:t>
    </dgm:pt>
    <dgm:pt modelId="{C1A93E1A-C640-4AAB-9C72-1B2DF0C7D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effectLst/>
              <a:latin typeface="Söhne"/>
            </a:rPr>
            <a:t>Academic Research:</a:t>
          </a:r>
          <a:endParaRPr lang="en-US" dirty="0"/>
        </a:p>
      </dgm:t>
    </dgm:pt>
    <dgm:pt modelId="{8C67F8EF-7DED-4C6E-AB47-FD011F8FAD07}" type="parTrans" cxnId="{3261D26B-8F8C-4F57-9342-AD3E1686F941}">
      <dgm:prSet/>
      <dgm:spPr/>
      <dgm:t>
        <a:bodyPr/>
        <a:lstStyle/>
        <a:p>
          <a:endParaRPr lang="en-US"/>
        </a:p>
      </dgm:t>
    </dgm:pt>
    <dgm:pt modelId="{C9745F87-5D69-4014-AFAD-2C68C9F8D8C6}" type="sibTrans" cxnId="{3261D26B-8F8C-4F57-9342-AD3E1686F941}">
      <dgm:prSet/>
      <dgm:spPr/>
      <dgm:t>
        <a:bodyPr/>
        <a:lstStyle/>
        <a:p>
          <a:endParaRPr lang="en-US"/>
        </a:p>
      </dgm:t>
    </dgm:pt>
    <dgm:pt modelId="{6ED0BCDE-9717-47B9-AEB5-9FB4F63C8389}" type="pres">
      <dgm:prSet presAssocID="{A88D4F46-0E7C-4055-9BE0-98BBA1046EFD}" presName="root" presStyleCnt="0">
        <dgm:presLayoutVars>
          <dgm:dir/>
          <dgm:resizeHandles val="exact"/>
        </dgm:presLayoutVars>
      </dgm:prSet>
      <dgm:spPr/>
    </dgm:pt>
    <dgm:pt modelId="{B10B90B0-2901-4C7C-8910-E30D46AA17C1}" type="pres">
      <dgm:prSet presAssocID="{78173BD9-0D91-4246-8E27-7EE692E95CFB}" presName="compNode" presStyleCnt="0"/>
      <dgm:spPr/>
    </dgm:pt>
    <dgm:pt modelId="{47C98ED6-9AF7-47C5-B727-3F8E5E898EE7}" type="pres">
      <dgm:prSet presAssocID="{78173BD9-0D91-4246-8E27-7EE692E95CFB}" presName="bgRect" presStyleLbl="bgShp" presStyleIdx="0" presStyleCnt="2"/>
      <dgm:spPr/>
    </dgm:pt>
    <dgm:pt modelId="{960556F4-8F2C-4EBC-9B79-7078ECBF56BF}" type="pres">
      <dgm:prSet presAssocID="{78173BD9-0D91-4246-8E27-7EE692E95C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3A2ABB8-6B33-4C6E-A6BB-5D02ECF62F44}" type="pres">
      <dgm:prSet presAssocID="{78173BD9-0D91-4246-8E27-7EE692E95CFB}" presName="spaceRect" presStyleCnt="0"/>
      <dgm:spPr/>
    </dgm:pt>
    <dgm:pt modelId="{F4793610-35A5-4DB2-9944-6B89289EA102}" type="pres">
      <dgm:prSet presAssocID="{78173BD9-0D91-4246-8E27-7EE692E95CFB}" presName="parTx" presStyleLbl="revTx" presStyleIdx="0" presStyleCnt="2">
        <dgm:presLayoutVars>
          <dgm:chMax val="0"/>
          <dgm:chPref val="0"/>
        </dgm:presLayoutVars>
      </dgm:prSet>
      <dgm:spPr/>
    </dgm:pt>
    <dgm:pt modelId="{4EE5D8C2-8510-48BE-99D2-03267E9A3DEE}" type="pres">
      <dgm:prSet presAssocID="{21F348C8-0A5F-4771-B980-60F23A0787DB}" presName="sibTrans" presStyleCnt="0"/>
      <dgm:spPr/>
    </dgm:pt>
    <dgm:pt modelId="{3BDC2046-E0CE-4DA5-9B2F-CDCB97758AAE}" type="pres">
      <dgm:prSet presAssocID="{C1A93E1A-C640-4AAB-9C72-1B2DF0C7D6AF}" presName="compNode" presStyleCnt="0"/>
      <dgm:spPr/>
    </dgm:pt>
    <dgm:pt modelId="{89F3273F-6555-4C4B-9AF2-3107EAA45E68}" type="pres">
      <dgm:prSet presAssocID="{C1A93E1A-C640-4AAB-9C72-1B2DF0C7D6AF}" presName="bgRect" presStyleLbl="bgShp" presStyleIdx="1" presStyleCnt="2" custLinFactNeighborY="-18312"/>
      <dgm:spPr/>
    </dgm:pt>
    <dgm:pt modelId="{E34B8EF6-916A-4672-BE42-BDD4B8E7761F}" type="pres">
      <dgm:prSet presAssocID="{C1A93E1A-C640-4AAB-9C72-1B2DF0C7D6AF}" presName="iconRect" presStyleLbl="node1" presStyleIdx="1" presStyleCnt="2" custLinFactNeighborX="270" custLinFactNeighborY="-3842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35C08F-BB53-4B3D-8F52-5791D3912016}" type="pres">
      <dgm:prSet presAssocID="{C1A93E1A-C640-4AAB-9C72-1B2DF0C7D6AF}" presName="spaceRect" presStyleCnt="0"/>
      <dgm:spPr/>
    </dgm:pt>
    <dgm:pt modelId="{9C51A4AB-2D47-4FED-89FF-A3AD3611C0CD}" type="pres">
      <dgm:prSet presAssocID="{C1A93E1A-C640-4AAB-9C72-1B2DF0C7D6AF}" presName="parTx" presStyleLbl="revTx" presStyleIdx="1" presStyleCnt="2" custLinFactNeighborY="-17440">
        <dgm:presLayoutVars>
          <dgm:chMax val="0"/>
          <dgm:chPref val="0"/>
        </dgm:presLayoutVars>
      </dgm:prSet>
      <dgm:spPr/>
    </dgm:pt>
  </dgm:ptLst>
  <dgm:cxnLst>
    <dgm:cxn modelId="{3261D26B-8F8C-4F57-9342-AD3E1686F941}" srcId="{A88D4F46-0E7C-4055-9BE0-98BBA1046EFD}" destId="{C1A93E1A-C640-4AAB-9C72-1B2DF0C7D6AF}" srcOrd="1" destOrd="0" parTransId="{8C67F8EF-7DED-4C6E-AB47-FD011F8FAD07}" sibTransId="{C9745F87-5D69-4014-AFAD-2C68C9F8D8C6}"/>
    <dgm:cxn modelId="{44A8EA6D-A04B-4AFC-B5A0-97AA92F38FAA}" srcId="{A88D4F46-0E7C-4055-9BE0-98BBA1046EFD}" destId="{78173BD9-0D91-4246-8E27-7EE692E95CFB}" srcOrd="0" destOrd="0" parTransId="{A43A0835-D3C5-41D4-BC77-AFDB1E72F54A}" sibTransId="{21F348C8-0A5F-4771-B980-60F23A0787DB}"/>
    <dgm:cxn modelId="{E262FF50-D994-4A08-852C-DF829CD19466}" type="presOf" srcId="{78173BD9-0D91-4246-8E27-7EE692E95CFB}" destId="{F4793610-35A5-4DB2-9944-6B89289EA102}" srcOrd="0" destOrd="0" presId="urn:microsoft.com/office/officeart/2018/2/layout/IconVerticalSolidList"/>
    <dgm:cxn modelId="{4A2B5BA7-F0F9-4B0B-9841-5648CE92490F}" type="presOf" srcId="{C1A93E1A-C640-4AAB-9C72-1B2DF0C7D6AF}" destId="{9C51A4AB-2D47-4FED-89FF-A3AD3611C0CD}" srcOrd="0" destOrd="0" presId="urn:microsoft.com/office/officeart/2018/2/layout/IconVerticalSolidList"/>
    <dgm:cxn modelId="{532E07C6-C1B1-4834-B5A0-3DAC0D8BBF8B}" type="presOf" srcId="{A88D4F46-0E7C-4055-9BE0-98BBA1046EFD}" destId="{6ED0BCDE-9717-47B9-AEB5-9FB4F63C8389}" srcOrd="0" destOrd="0" presId="urn:microsoft.com/office/officeart/2018/2/layout/IconVerticalSolidList"/>
    <dgm:cxn modelId="{532FBC1B-EBCF-453D-BD26-EF2360F7E5FB}" type="presParOf" srcId="{6ED0BCDE-9717-47B9-AEB5-9FB4F63C8389}" destId="{B10B90B0-2901-4C7C-8910-E30D46AA17C1}" srcOrd="0" destOrd="0" presId="urn:microsoft.com/office/officeart/2018/2/layout/IconVerticalSolidList"/>
    <dgm:cxn modelId="{8564BCF0-A029-496E-9F2E-F17A6EFECA95}" type="presParOf" srcId="{B10B90B0-2901-4C7C-8910-E30D46AA17C1}" destId="{47C98ED6-9AF7-47C5-B727-3F8E5E898EE7}" srcOrd="0" destOrd="0" presId="urn:microsoft.com/office/officeart/2018/2/layout/IconVerticalSolidList"/>
    <dgm:cxn modelId="{4164CD97-FBA8-47CE-AEC3-A0BFA1280E2C}" type="presParOf" srcId="{B10B90B0-2901-4C7C-8910-E30D46AA17C1}" destId="{960556F4-8F2C-4EBC-9B79-7078ECBF56BF}" srcOrd="1" destOrd="0" presId="urn:microsoft.com/office/officeart/2018/2/layout/IconVerticalSolidList"/>
    <dgm:cxn modelId="{292E840E-7FDB-4152-AA31-0B174C2B7AC0}" type="presParOf" srcId="{B10B90B0-2901-4C7C-8910-E30D46AA17C1}" destId="{03A2ABB8-6B33-4C6E-A6BB-5D02ECF62F44}" srcOrd="2" destOrd="0" presId="urn:microsoft.com/office/officeart/2018/2/layout/IconVerticalSolidList"/>
    <dgm:cxn modelId="{7C76177D-4DE4-4CD0-B4FF-9A3FB91549BE}" type="presParOf" srcId="{B10B90B0-2901-4C7C-8910-E30D46AA17C1}" destId="{F4793610-35A5-4DB2-9944-6B89289EA102}" srcOrd="3" destOrd="0" presId="urn:microsoft.com/office/officeart/2018/2/layout/IconVerticalSolidList"/>
    <dgm:cxn modelId="{0EEE18D1-8EF0-4BD9-ABF6-AFC8EF2FBF8C}" type="presParOf" srcId="{6ED0BCDE-9717-47B9-AEB5-9FB4F63C8389}" destId="{4EE5D8C2-8510-48BE-99D2-03267E9A3DEE}" srcOrd="1" destOrd="0" presId="urn:microsoft.com/office/officeart/2018/2/layout/IconVerticalSolidList"/>
    <dgm:cxn modelId="{AD0CC5A2-86EC-4AC0-B015-AA893E028251}" type="presParOf" srcId="{6ED0BCDE-9717-47B9-AEB5-9FB4F63C8389}" destId="{3BDC2046-E0CE-4DA5-9B2F-CDCB97758AAE}" srcOrd="2" destOrd="0" presId="urn:microsoft.com/office/officeart/2018/2/layout/IconVerticalSolidList"/>
    <dgm:cxn modelId="{133CBE90-18DC-4D5E-AB65-7D69BC26C5DF}" type="presParOf" srcId="{3BDC2046-E0CE-4DA5-9B2F-CDCB97758AAE}" destId="{89F3273F-6555-4C4B-9AF2-3107EAA45E68}" srcOrd="0" destOrd="0" presId="urn:microsoft.com/office/officeart/2018/2/layout/IconVerticalSolidList"/>
    <dgm:cxn modelId="{7EDEE441-F51A-4EA3-B306-5FDE88A8158F}" type="presParOf" srcId="{3BDC2046-E0CE-4DA5-9B2F-CDCB97758AAE}" destId="{E34B8EF6-916A-4672-BE42-BDD4B8E7761F}" srcOrd="1" destOrd="0" presId="urn:microsoft.com/office/officeart/2018/2/layout/IconVerticalSolidList"/>
    <dgm:cxn modelId="{B2865C38-FC27-45EA-8699-14C14A5DE998}" type="presParOf" srcId="{3BDC2046-E0CE-4DA5-9B2F-CDCB97758AAE}" destId="{6235C08F-BB53-4B3D-8F52-5791D3912016}" srcOrd="2" destOrd="0" presId="urn:microsoft.com/office/officeart/2018/2/layout/IconVerticalSolidList"/>
    <dgm:cxn modelId="{5CB57333-E17C-4F62-A76B-79CC9348499B}" type="presParOf" srcId="{3BDC2046-E0CE-4DA5-9B2F-CDCB97758AAE}" destId="{9C51A4AB-2D47-4FED-89FF-A3AD3611C0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8ED6-9AF7-47C5-B727-3F8E5E898EE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56F4-8F2C-4EBC-9B79-7078ECBF56B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3610-35A5-4DB2-9944-6B89289EA10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Overview: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89F3273F-6555-4C4B-9AF2-3107EAA45E6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8EF6-916A-4672-BE42-BDD4B8E7761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1A4AB-2D47-4FED-89FF-A3AD3611C0C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Key Strengths: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A9B086EE-4499-4884-A2AF-6B19A44C1E9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C73CA-C478-4B88-B7BC-B0A9744418F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6C3B6-341F-44C9-97EA-16084E66AB4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Purpose: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8ED6-9AF7-47C5-B727-3F8E5E898EE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56F4-8F2C-4EBC-9B79-7078ECBF56B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3610-35A5-4DB2-9944-6B89289EA10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Broad Range of Algorithms: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89F3273F-6555-4C4B-9AF2-3107EAA45E6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8EF6-916A-4672-BE42-BDD4B8E7761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1A4AB-2D47-4FED-89FF-A3AD3611C0C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Tools for Model Selection: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A9B086EE-4499-4884-A2AF-6B19A44C1E9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C73CA-C478-4B88-B7BC-B0A9744418F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6C3B6-341F-44C9-97EA-16084E66AB4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Data Preprocessing: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8ED6-9AF7-47C5-B727-3F8E5E898EE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56F4-8F2C-4EBC-9B79-7078ECBF56B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3610-35A5-4DB2-9944-6B89289EA10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Accessibility</a:t>
          </a:r>
          <a:r>
            <a:rPr lang="en-US" sz="2500" b="1" i="0" kern="1200" dirty="0"/>
            <a:t>: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89F3273F-6555-4C4B-9AF2-3107EAA45E6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8EF6-916A-4672-BE42-BDD4B8E7761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1A4AB-2D47-4FED-89FF-A3AD3611C0C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Community and Support</a:t>
          </a:r>
          <a:r>
            <a:rPr lang="en-US" sz="2500" b="1" i="0" kern="1200" dirty="0"/>
            <a:t>: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A9B086EE-4499-4884-A2AF-6B19A44C1E97}">
      <dsp:nvSpPr>
        <dsp:cNvPr id="0" name=""/>
        <dsp:cNvSpPr/>
      </dsp:nvSpPr>
      <dsp:spPr>
        <a:xfrm>
          <a:off x="0" y="3090618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C73CA-C478-4B88-B7BC-B0A9744418F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6C3B6-341F-44C9-97EA-16084E66AB4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Integration with Python Ecosystem</a:t>
          </a:r>
          <a:r>
            <a:rPr lang="en-US" sz="2500" b="1" i="0" kern="1200" dirty="0"/>
            <a:t>: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8ED6-9AF7-47C5-B727-3F8E5E898EE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56F4-8F2C-4EBC-9B79-7078ECBF56B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3610-35A5-4DB2-9944-6B89289EA10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>
              <a:effectLst/>
              <a:latin typeface="Söhne"/>
            </a:rPr>
            <a:t>Estimators</a:t>
          </a:r>
          <a:r>
            <a:rPr lang="en-US" sz="2500" b="1" i="0" kern="1200" dirty="0"/>
            <a:t>: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89F3273F-6555-4C4B-9AF2-3107EAA45E6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8EF6-916A-4672-BE42-BDD4B8E7761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1A4AB-2D47-4FED-89FF-A3AD3611C0C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>
              <a:effectLst/>
              <a:latin typeface="Söhne"/>
            </a:rPr>
            <a:t>Predictors</a:t>
          </a:r>
          <a:r>
            <a:rPr lang="en-US" sz="2500" b="1" i="0" kern="1200" dirty="0"/>
            <a:t>: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A9B086EE-4499-4884-A2AF-6B19A44C1E97}">
      <dsp:nvSpPr>
        <dsp:cNvPr id="0" name=""/>
        <dsp:cNvSpPr/>
      </dsp:nvSpPr>
      <dsp:spPr>
        <a:xfrm>
          <a:off x="0" y="3090618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C73CA-C478-4B88-B7BC-B0A9744418F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6C3B6-341F-44C9-97EA-16084E66AB4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>
              <a:effectLst/>
              <a:latin typeface="Söhne"/>
            </a:rPr>
            <a:t>Transformers</a:t>
          </a:r>
          <a:r>
            <a:rPr lang="en-US" sz="2500" b="1" i="0" kern="1200" dirty="0"/>
            <a:t>: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8ED6-9AF7-47C5-B727-3F8E5E898EE7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56F4-8F2C-4EBC-9B79-7078ECBF56B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3610-35A5-4DB2-9944-6B89289EA10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>
              <a:effectLst/>
              <a:latin typeface="Söhne"/>
            </a:rPr>
            <a:t>Overview: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89F3273F-6555-4C4B-9AF2-3107EAA45E68}">
      <dsp:nvSpPr>
        <dsp:cNvPr id="0" name=""/>
        <dsp:cNvSpPr/>
      </dsp:nvSpPr>
      <dsp:spPr>
        <a:xfrm>
          <a:off x="0" y="2099799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8EF6-916A-4672-BE42-BDD4B8E7761F}">
      <dsp:nvSpPr>
        <dsp:cNvPr id="0" name=""/>
        <dsp:cNvSpPr/>
      </dsp:nvSpPr>
      <dsp:spPr>
        <a:xfrm>
          <a:off x="394883" y="2393525"/>
          <a:ext cx="717970" cy="71797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1A4AB-2D47-4FED-89FF-A3AD3611C0CD}">
      <dsp:nvSpPr>
        <dsp:cNvPr id="0" name=""/>
        <dsp:cNvSpPr/>
      </dsp:nvSpPr>
      <dsp:spPr>
        <a:xfrm>
          <a:off x="1507738" y="211118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>
              <a:effectLst/>
              <a:latin typeface="Söhne"/>
            </a:rPr>
            <a:t>Examples:</a:t>
          </a:r>
          <a:endParaRPr lang="en-US" sz="2500" kern="1200" dirty="0"/>
        </a:p>
      </dsp:txBody>
      <dsp:txXfrm>
        <a:off x="1507738" y="2111182"/>
        <a:ext cx="900786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8ED6-9AF7-47C5-B727-3F8E5E898EE7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56F4-8F2C-4EBC-9B79-7078ECBF56B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3610-35A5-4DB2-9944-6B89289EA10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Description: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89F3273F-6555-4C4B-9AF2-3107EAA45E68}">
      <dsp:nvSpPr>
        <dsp:cNvPr id="0" name=""/>
        <dsp:cNvSpPr/>
      </dsp:nvSpPr>
      <dsp:spPr>
        <a:xfrm>
          <a:off x="0" y="2099799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8EF6-916A-4672-BE42-BDD4B8E7761F}">
      <dsp:nvSpPr>
        <dsp:cNvPr id="0" name=""/>
        <dsp:cNvSpPr/>
      </dsp:nvSpPr>
      <dsp:spPr>
        <a:xfrm>
          <a:off x="396822" y="2356657"/>
          <a:ext cx="717970" cy="71797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1A4AB-2D47-4FED-89FF-A3AD3611C0CD}">
      <dsp:nvSpPr>
        <dsp:cNvPr id="0" name=""/>
        <dsp:cNvSpPr/>
      </dsp:nvSpPr>
      <dsp:spPr>
        <a:xfrm>
          <a:off x="1507738" y="211118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Applications:</a:t>
          </a:r>
          <a:endParaRPr lang="en-US" sz="2500" kern="1200" dirty="0"/>
        </a:p>
      </dsp:txBody>
      <dsp:txXfrm>
        <a:off x="1507738" y="2111182"/>
        <a:ext cx="900786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8ED6-9AF7-47C5-B727-3F8E5E898EE7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56F4-8F2C-4EBC-9B79-7078ECBF56B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3610-35A5-4DB2-9944-6B89289EA10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Tools: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89F3273F-6555-4C4B-9AF2-3107EAA45E68}">
      <dsp:nvSpPr>
        <dsp:cNvPr id="0" name=""/>
        <dsp:cNvSpPr/>
      </dsp:nvSpPr>
      <dsp:spPr>
        <a:xfrm>
          <a:off x="0" y="2099799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8EF6-916A-4672-BE42-BDD4B8E7761F}">
      <dsp:nvSpPr>
        <dsp:cNvPr id="0" name=""/>
        <dsp:cNvSpPr/>
      </dsp:nvSpPr>
      <dsp:spPr>
        <a:xfrm>
          <a:off x="396822" y="2356657"/>
          <a:ext cx="717970" cy="71797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1A4AB-2D47-4FED-89FF-A3AD3611C0CD}">
      <dsp:nvSpPr>
        <dsp:cNvPr id="0" name=""/>
        <dsp:cNvSpPr/>
      </dsp:nvSpPr>
      <dsp:spPr>
        <a:xfrm>
          <a:off x="1507738" y="211118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Importance:</a:t>
          </a:r>
          <a:endParaRPr lang="en-US" sz="2500" kern="1200" dirty="0"/>
        </a:p>
      </dsp:txBody>
      <dsp:txXfrm>
        <a:off x="1507738" y="2111182"/>
        <a:ext cx="9007861" cy="1305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8ED6-9AF7-47C5-B727-3F8E5E898EE7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56F4-8F2C-4EBC-9B79-7078ECBF56B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3610-35A5-4DB2-9944-6B89289EA10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Capabilities: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89F3273F-6555-4C4B-9AF2-3107EAA45E68}">
      <dsp:nvSpPr>
        <dsp:cNvPr id="0" name=""/>
        <dsp:cNvSpPr/>
      </dsp:nvSpPr>
      <dsp:spPr>
        <a:xfrm>
          <a:off x="0" y="2099799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8EF6-916A-4672-BE42-BDD4B8E7761F}">
      <dsp:nvSpPr>
        <dsp:cNvPr id="0" name=""/>
        <dsp:cNvSpPr/>
      </dsp:nvSpPr>
      <dsp:spPr>
        <a:xfrm>
          <a:off x="396822" y="2356657"/>
          <a:ext cx="717970" cy="71797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1A4AB-2D47-4FED-89FF-A3AD3611C0CD}">
      <dsp:nvSpPr>
        <dsp:cNvPr id="0" name=""/>
        <dsp:cNvSpPr/>
      </dsp:nvSpPr>
      <dsp:spPr>
        <a:xfrm>
          <a:off x="1507738" y="211118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Impact:</a:t>
          </a:r>
          <a:endParaRPr lang="en-US" sz="2500" kern="1200" dirty="0"/>
        </a:p>
      </dsp:txBody>
      <dsp:txXfrm>
        <a:off x="1507738" y="2111182"/>
        <a:ext cx="9007861" cy="13054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8ED6-9AF7-47C5-B727-3F8E5E898EE7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56F4-8F2C-4EBC-9B79-7078ECBF56B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3610-35A5-4DB2-9944-6B89289EA10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Industry Use-Cases: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89F3273F-6555-4C4B-9AF2-3107EAA45E68}">
      <dsp:nvSpPr>
        <dsp:cNvPr id="0" name=""/>
        <dsp:cNvSpPr/>
      </dsp:nvSpPr>
      <dsp:spPr>
        <a:xfrm>
          <a:off x="0" y="2099799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8EF6-916A-4672-BE42-BDD4B8E7761F}">
      <dsp:nvSpPr>
        <dsp:cNvPr id="0" name=""/>
        <dsp:cNvSpPr/>
      </dsp:nvSpPr>
      <dsp:spPr>
        <a:xfrm>
          <a:off x="396822" y="2356657"/>
          <a:ext cx="717970" cy="71797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1A4AB-2D47-4FED-89FF-A3AD3611C0CD}">
      <dsp:nvSpPr>
        <dsp:cNvPr id="0" name=""/>
        <dsp:cNvSpPr/>
      </dsp:nvSpPr>
      <dsp:spPr>
        <a:xfrm>
          <a:off x="1507738" y="211118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effectLst/>
              <a:latin typeface="Söhne"/>
            </a:rPr>
            <a:t>Academic Research:</a:t>
          </a:r>
          <a:endParaRPr lang="en-US" sz="2500" kern="1200" dirty="0"/>
        </a:p>
      </dsp:txBody>
      <dsp:txXfrm>
        <a:off x="1507738" y="2111182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7CA7-7C4A-E148-2FB5-4595A88EB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64EB3-B841-7869-A06D-8385368D4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78A9-CC2D-8C63-F2C3-A1AA3862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784C-3343-E3D8-16A7-B2D2DB52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0912-A61B-AD47-7829-12AD13AE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1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CCEF-84F5-08C9-3F90-4FE762CE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6F9C7-EAA7-67EE-2231-DBEA7D7F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9952-ECC8-8482-DD34-EB851360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57C3-3400-58D0-5385-1DF3DEBE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71718-54DD-1E9B-26C1-502DB3A6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7CCD2-DC7F-1489-221F-186F70D23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8379B-2BF5-046C-D0D3-7A485376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193F-92FD-877C-2239-D9BF640A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11E8-1106-754E-5237-375AC053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D5B5-6721-777F-9B7C-04AA0BC1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5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D67B-3DC2-1EA8-58EF-329F0B17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610C-347D-1DE8-A5D2-E973C573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8D99-1EDA-2850-FB7D-39D05AFC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7536-7CAE-E240-6D5E-BFA1100E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DA77-608B-0BC0-4532-F399C487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00AC-DE6A-B942-0DFF-D3FA6C50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BEF7B-6D52-F931-FEA9-917F6246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9FEA-A417-6745-A501-D698D0CF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B9D7-FD87-92D8-FDEB-7575578D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EA79-0815-84C3-5AF6-AC5C306E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2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21E5-8157-FEE5-046D-945112C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8FA7-D4CC-63D9-AA81-408C9FD04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55BC2-A63D-B038-B2D5-CB13A760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EA356-295E-2DE2-4B79-90F2993A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0A8B3-D478-CB9C-E242-315F9C46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7092A-18CA-6525-CC48-E6833D64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2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166B-0CB9-6983-099E-B9FC99A6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5C27-7CCB-7B38-28B4-EEA229482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73819-D52D-8A28-ECD8-9A323C397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78BEE-019F-D600-C0EA-D1B07A10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307C5-21F0-47BF-BB31-F8A97F470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DE8A8-CAB4-A145-17C8-A9A297D3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D98E-4C1C-3EA6-7371-8996A33E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48F9D-18DB-CC09-957C-7653480B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2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E85E-2004-8086-8260-C6A9CF31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2716F-E3F2-42CC-92C1-59305945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1966D-BE18-9CAA-8408-E3A015A3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E82CF-C55F-32B5-D30A-69160F15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8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35AD6-4E2C-99DA-54F7-1C8E29B8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299FA-F81D-79B1-8496-2574C691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FACE7-1B10-197A-DA4A-DF3E0598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8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9816-D71A-952D-0299-5B6B2101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07F8-58FE-9AA8-0414-58482A9E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6CB0-36C2-0485-73CA-607F712BA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CFD1D-C88C-E532-0645-DF00FE8C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42BA2-47AB-2B56-694B-7F788C01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27D62-4180-BE19-FB59-CD3ACD04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45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FBB1-02E9-AD95-A8A6-1D8EFF98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51BAD-C932-CEA6-2A98-12C2F384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9094-B0CB-2EA8-5A20-231FE2EAE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CEA3-46FF-F0F6-66F5-BEE169DB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D74F4-142E-4B6A-B75E-C0317F0D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5AC4-8FD5-7F8B-6273-0EEA927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6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22DBA-48A6-9316-4F0C-4AEAB52C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C6670-ED0B-C1C5-DDF1-8F7BE48A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82CB-1AD1-A814-8188-5FEB32733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6F8A-639D-4E64-AB69-71BE10DF6E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2EAC-32A4-EECE-1C7F-B52052F75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2689-9493-3DC8-0D34-F75D3BB53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14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2" name="Rectangle 1161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63" name="Freeform: Shape 1162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4" name="Freeform: Shape 1163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0C091-A704-51CE-8731-A4CBC130C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5400" b="0" i="0">
                <a:effectLst/>
                <a:latin typeface="Söhne"/>
              </a:rPr>
              <a:t>Introduction to scikit-learn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8297-7E64-8FE5-B5F4-36819E4BA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Machine learning library for the Python programming language</a:t>
            </a:r>
            <a:endParaRPr lang="en-IN" sz="2800"/>
          </a:p>
        </p:txBody>
      </p:sp>
      <p:sp>
        <p:nvSpPr>
          <p:cNvPr id="1165" name="Rectangle 11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5416C3-B5C5-5455-8C50-4040DF83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506" y="1979550"/>
            <a:ext cx="5326125" cy="3608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1" name="Rectangle 11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2E657F-621B-C75E-32D7-D97FAACA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7746" y="3491997"/>
            <a:ext cx="1385886" cy="7472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BFC-051C-4430-61F1-3BDF16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Real-World Applications of scikit-learn</a:t>
            </a:r>
            <a:endParaRPr lang="en-IN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EBC1C14-315B-10DB-0BB1-D254A0AC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4080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0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BFC-051C-4430-61F1-3BDF16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 to scikit-learn</a:t>
            </a:r>
            <a:endParaRPr lang="en-IN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EBC1C14-315B-10DB-0BB1-D254A0AC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904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25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BFC-051C-4430-61F1-3BDF16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effectLst/>
                <a:latin typeface="Söhne"/>
              </a:rPr>
              <a:t>Core Features of scikit-learn</a:t>
            </a:r>
            <a:endParaRPr lang="en-IN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EBC1C14-315B-10DB-0BB1-D254A0AC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101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6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BFC-051C-4430-61F1-3BDF16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Importance of scikit-learn in Machine Learning</a:t>
            </a:r>
            <a:endParaRPr lang="en-IN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EBC1C14-315B-10DB-0BB1-D254A0AC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094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07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BFC-051C-4430-61F1-3BDF16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scikit-</a:t>
            </a:r>
            <a:r>
              <a:rPr lang="en-IN" b="1" i="0" dirty="0" err="1">
                <a:effectLst/>
                <a:latin typeface="Söhne"/>
              </a:rPr>
              <a:t>learn's</a:t>
            </a:r>
            <a:r>
              <a:rPr lang="en-IN" b="1" i="0" dirty="0">
                <a:effectLst/>
                <a:latin typeface="Söhne"/>
              </a:rPr>
              <a:t> Key Components</a:t>
            </a:r>
            <a:endParaRPr lang="en-IN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EBC1C14-315B-10DB-0BB1-D254A0AC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1731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25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BFC-051C-4430-61F1-3BDF16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Supervised Learning with scikit-learn</a:t>
            </a:r>
            <a:endParaRPr lang="en-IN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EBC1C14-315B-10DB-0BB1-D254A0AC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503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12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BFC-051C-4430-61F1-3BDF16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Unsupervised Learning with scikit-learn</a:t>
            </a:r>
            <a:endParaRPr lang="en-IN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EBC1C14-315B-10DB-0BB1-D254A0AC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41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94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BFC-051C-4430-61F1-3BDF16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Selection and Evaluation</a:t>
            </a:r>
            <a:endParaRPr lang="en-IN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EBC1C14-315B-10DB-0BB1-D254A0AC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131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73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BFC-051C-4430-61F1-3BDF16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Preprocessing and Feature Engineering</a:t>
            </a:r>
            <a:endParaRPr lang="en-IN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EBC1C14-315B-10DB-0BB1-D254A0AC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2265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19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