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B44D-D78F-3991-E6E9-524D8C44A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5169-6EAE-4DF0-BBBA-0F534286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1881-1379-E7A3-5113-1810D551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AE19-FE01-9C87-F260-C1AB1EFF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65DF-889C-2C30-D9EA-D469984E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EEFB-0072-FE7D-EC51-1E64C6B0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E896-2DE0-399E-ABF2-68CC729E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CBF1-90E1-E3CD-3761-C37D8741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BC50-B8E9-99DD-8B9D-6C057B1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BAA2-272E-11DB-6D52-877CE4E8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D47DB-B7E5-3F08-6BDB-E66D2CBF2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86B8-2E01-7E56-4421-57546C913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15FE-61FF-E0DD-BDA7-8E8C0546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3FA2-01C3-C1B1-E4ED-8A73A788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A76A-9FCF-253E-FE9C-0BC941B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D47B-C54E-8C4B-1014-25CD1F0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5F75-3EB0-1219-A923-7D47CF26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B446-9B0C-528A-6F04-2E08C59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9779-0C2F-5ECA-A8FE-2F7BD789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5DD4-258D-8DBE-1F65-A4E3FC48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FB7-40AF-F834-D9A5-022B379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7530-6583-DA84-B027-CFEBFA6A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19E0-84F5-5D28-F2FD-ED737617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243C-E3FC-2734-6F6E-5C56EC9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7C75-47EE-C0B3-2B18-CD509DB3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109A-8FE7-40B1-E707-C0DA76E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89F1-A0A3-F01A-88F5-E778B290C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84D3-9C31-2310-56AD-77CAD590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65CA-C0D1-4FB0-DC9F-F38EBD8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D697-B3F7-FA35-163E-DEC394C9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7E21-5229-3138-B413-56C5491A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4A6A-A9C1-3890-3810-9643612A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F604-B59C-ABB4-30B0-9B3F5607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54B1-0DD1-C5BD-01C7-65846779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217E-4C86-9364-58A2-41DA84FF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9707-5598-C722-EB12-8F3DEB85D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7CA8B-B834-B9D4-C668-FE194D20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AB2F9-68FD-FB4D-A7B8-77627CCC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4011-995B-334D-8783-7A09E47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65-85A5-56C8-E17D-70729077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3F23C-1C9B-9A5A-FB3F-15AB7040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7C3E-C23F-6962-4370-75CE6A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A3AB-C5F8-8037-6B62-4F1B1345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CB934-9345-0AAC-EE98-0B171C2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F40E-CEDC-11CE-5ACB-56E9A1B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AB581-12B4-C070-AC28-B8820E3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0145-C4AF-1C2D-B2D7-BB10B3C3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356B-B43A-7F42-33DE-C6D1005C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3A731-C546-4C8D-870E-11F0E2B0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23B18-C452-65D2-59AE-6D05F739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1C71A-F440-F9A6-112F-DDFE0552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853EA-E7BB-D6C5-3B27-FA11185E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2570-9EFF-532D-D8A4-F87A581C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604E3-F625-56A1-E383-B114B5A42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E3BE-5C1B-3E68-8F20-ED0C60E8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5B8D-DFC6-4267-F95A-F231DB2A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655F-6512-30C7-20E1-689F0086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C61A-1301-36BA-264B-841250C9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ED498-3B23-48F0-79FB-697D205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A311-28AC-B7C7-BDF6-274BC9D1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2CF5-93B5-C320-4392-C232A42E6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9A7D-AA8C-4F40-968A-C10945E253F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39FF-0D7C-D43A-D3B5-F420AE1F8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9EAA-63A2-CC50-A6F9-0E7F110F1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A27F-0EFF-44CA-8FA7-3BD1055B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B575-29E5-30C2-F17C-A600EC08E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Hailfire’s Guide To Camille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5D750-F668-CC6A-0970-CD8C0F6F7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Analysis, Combo Sequencing + Execution, Internal Nuances &amp; many other advanced details. </a:t>
            </a:r>
          </a:p>
          <a:p>
            <a:endParaRPr lang="en-US" dirty="0"/>
          </a:p>
          <a:p>
            <a:r>
              <a:rPr lang="en-US" b="1" dirty="0"/>
              <a:t>THIS IS NOT A </a:t>
            </a:r>
            <a:r>
              <a:rPr lang="en-US" b="1"/>
              <a:t>GAMEPLAY GUIDE!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07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Hailfire’s Guide To Camille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Hailfire’s Guide To Camille Mechanics</dc:title>
  <dc:creator>Brad Cookson</dc:creator>
  <cp:lastModifiedBy>Brad Cookson</cp:lastModifiedBy>
  <cp:revision>1</cp:revision>
  <dcterms:created xsi:type="dcterms:W3CDTF">2022-05-31T18:43:40Z</dcterms:created>
  <dcterms:modified xsi:type="dcterms:W3CDTF">2022-05-31T18:52:04Z</dcterms:modified>
</cp:coreProperties>
</file>