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01" autoAdjust="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3F4B8-F0FF-4BEF-8BEA-FD3E961ADA13}" type="datetimeFigureOut">
              <a:rPr lang="de-DE" smtClean="0"/>
              <a:t>29.04.2013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36941-0F7B-4664-95D1-0310BEFB9D8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1ED73D5-62A6-45B1-BDCF-CB02DA60B84D}" type="datetime1">
              <a:rPr lang="de-DE" smtClean="0"/>
              <a:t>29.04.2013</a:t>
            </a:fld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773E79-C93E-4010-8578-B72D1610576F}" type="datetime1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046B90-4246-4F90-B244-5CBAA103C2F6}" type="datetime1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E74BD0-4ECE-464E-ACE2-D94615FFB0AA}" type="datetime1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D7C8ED5-FCB8-428E-8B33-85274E4FF516}" type="datetime1">
              <a:rPr lang="de-DE" smtClean="0"/>
              <a:t>29.04.2013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EAA6C-0305-418D-8EF7-81A4F6C7C201}" type="datetime1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D9B397-9F4C-4E9B-AE06-277D2DF5AEE0}" type="datetime1">
              <a:rPr lang="de-DE" smtClean="0"/>
              <a:t>29.04.2013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8ABE7-15F6-4385-9130-E67D7E0CD010}" type="datetime1">
              <a:rPr lang="de-DE" smtClean="0"/>
              <a:t>29.04.2013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372E692-6DBD-4F19-8ADB-027A78CE9A25}" type="datetime1">
              <a:rPr lang="de-DE" smtClean="0"/>
              <a:t>29.04.2013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DB812-0016-4B44-BFB7-9BCBE72396F8}" type="datetime1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33343-8033-4CA6-A0DB-1AA8025ABFC0}" type="datetime1">
              <a:rPr lang="de-DE" smtClean="0"/>
              <a:t>29.04.2013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1" name="Textplatzhalt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7" name="Datumsplatzhalt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FFDCAC-D7C7-4DB5-A650-94532152F031}" type="datetime1">
              <a:rPr lang="de-DE" smtClean="0"/>
              <a:t>29.04.2013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de-DE" smtClean="0"/>
              <a:t>GW | TH | 2BKI2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520571B-5292-4CC5-915F-A2DAE036CDD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800" dirty="0" smtClean="0"/>
              <a:t>Wetterstation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 smtClean="0"/>
              <a:t>Einlesen &amp; Verarbeiten</a:t>
            </a:r>
          </a:p>
          <a:p>
            <a:endParaRPr lang="de-DE" sz="2400" dirty="0" smtClean="0"/>
          </a:p>
          <a:p>
            <a:r>
              <a:rPr lang="de-DE" sz="1800" dirty="0" smtClean="0"/>
              <a:t>Gabriel </a:t>
            </a:r>
            <a:r>
              <a:rPr lang="de-DE" sz="1800" dirty="0" err="1" smtClean="0"/>
              <a:t>Wanzek</a:t>
            </a:r>
            <a:r>
              <a:rPr lang="de-DE" sz="1800" dirty="0" smtClean="0"/>
              <a:t> | </a:t>
            </a:r>
            <a:r>
              <a:rPr lang="de-DE" sz="1800" dirty="0" err="1" smtClean="0"/>
              <a:t>Hobias</a:t>
            </a:r>
            <a:r>
              <a:rPr lang="de-DE" sz="1800" dirty="0" smtClean="0"/>
              <a:t> Haber | 2BKI2</a:t>
            </a:r>
            <a:endParaRPr lang="de-DE" sz="1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58072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Daten von SD-Karte einlesen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MySQL</a:t>
            </a:r>
            <a:r>
              <a:rPr lang="de-DE" dirty="0" smtClean="0"/>
              <a:t>-Datenbank eintragen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alternativ auch über COM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D6C-3A6C-4931-A5AE-8BA790AB7328}" type="datetime1">
              <a:rPr lang="de-DE" smtClean="0"/>
              <a:t>29.04.2013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571B-5292-4CC5-915F-A2DAE036CDD9}" type="slidenum">
              <a:rPr lang="de-DE" smtClean="0"/>
              <a:t>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GW | TH | 2BKI2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verarbeitung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nach einem noch experimentellen Algorithmus wird das aktuelle Wetter ermittelt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Dazu wird eine Meldung und ein passendes Wettericon dargestellt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4F03-59F9-4E72-A0D5-62B515483D5B}" type="datetime1">
              <a:rPr lang="de-DE" smtClean="0"/>
              <a:t>29.04.2013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571B-5292-4CC5-915F-A2DAE036CDD9}" type="slidenum">
              <a:rPr lang="de-DE" smtClean="0"/>
              <a:t>3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GW | TH | 2BKI2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Einlesen der Daten mit PHP via COM erwies sich äußerst knifflig</a:t>
            </a:r>
          </a:p>
          <a:p>
            <a:endParaRPr lang="de-DE" dirty="0" smtClean="0"/>
          </a:p>
          <a:p>
            <a:r>
              <a:rPr lang="de-DE" dirty="0" smtClean="0"/>
              <a:t> Durch Zeitmangel und fehlendem Testdaten kein </a:t>
            </a:r>
            <a:r>
              <a:rPr lang="de-DE" dirty="0" err="1" smtClean="0"/>
              <a:t>Shellskript</a:t>
            </a:r>
            <a:r>
              <a:rPr lang="de-DE" dirty="0" smtClean="0"/>
              <a:t>, welches die Daten in die </a:t>
            </a:r>
            <a:r>
              <a:rPr lang="de-DE" dirty="0" err="1" smtClean="0"/>
              <a:t>MySQL</a:t>
            </a:r>
            <a:r>
              <a:rPr lang="de-DE" dirty="0" smtClean="0"/>
              <a:t>-Datenbank einfügt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6AEA-E6D3-48D3-8B63-CA013492E48C}" type="datetime1">
              <a:rPr lang="de-DE" smtClean="0"/>
              <a:t>29.04.2013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571B-5292-4CC5-915F-A2DAE036CDD9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GW | TH | 2BKI2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 Moderne HTML-Seite wird mittels PHP generiert</a:t>
            </a:r>
          </a:p>
          <a:p>
            <a:endParaRPr lang="de-DE" dirty="0" smtClean="0"/>
          </a:p>
          <a:p>
            <a:r>
              <a:rPr lang="de-DE" dirty="0" smtClean="0"/>
              <a:t> Die zuletzt eingetragenen Daten werden ausgegeben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smtClean="0"/>
              <a:t>Alle Daten werden verständlich dargestellt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3211-033F-4E4A-B4A6-55DF5F738E4E}" type="datetime1">
              <a:rPr lang="de-DE" smtClean="0"/>
              <a:t>29.04.2013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571B-5292-4CC5-915F-A2DAE036CDD9}" type="slidenum">
              <a:rPr lang="de-DE" smtClean="0"/>
              <a:t>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GW | TH | 2BKI2</a:t>
            </a:r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ysithea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Lysithea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ysithea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125</Words>
  <Application>Microsoft Office PowerPoint</Application>
  <PresentationFormat>Bildschirmpräsentation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Lysithea</vt:lpstr>
      <vt:lpstr>Wetterstation</vt:lpstr>
      <vt:lpstr>Einlesen</vt:lpstr>
      <vt:lpstr>verarbeitung</vt:lpstr>
      <vt:lpstr>Probleme</vt:lpstr>
      <vt:lpstr>Ausgabe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Wetterstation</dc:title>
  <dc:creator>Gabriel Wanzel</dc:creator>
  <cp:lastModifiedBy>Gabriel Wanzel</cp:lastModifiedBy>
  <cp:revision>2</cp:revision>
  <dcterms:created xsi:type="dcterms:W3CDTF">2013-04-29T09:06:08Z</dcterms:created>
  <dcterms:modified xsi:type="dcterms:W3CDTF">2013-04-29T09:20:53Z</dcterms:modified>
</cp:coreProperties>
</file>