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typical course of </a:t>
            </a:r>
            <a:r>
              <a:rPr lang="en-GB"/>
              <a:t>events [from </a:t>
            </a:r>
            <a:r>
              <a:rPr lang="en-GB" dirty="0"/>
              <a:t>the expanded </a:t>
            </a:r>
            <a:r>
              <a:rPr lang="en-GB"/>
              <a:t>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product backlog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to prioritize 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explain each step clearly.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needed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3E8F09-DDC1-4E65-8AFD-9A204BBB6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3" cy="26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tasks and assign the tasks to each member.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126</TotalTime>
  <Words>307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27</cp:revision>
  <dcterms:created xsi:type="dcterms:W3CDTF">2018-04-01T09:46:13Z</dcterms:created>
  <dcterms:modified xsi:type="dcterms:W3CDTF">2018-04-01T11:52:52Z</dcterms:modified>
</cp:coreProperties>
</file>